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14"/>
  </p:notesMasterIdLst>
  <p:sldIdLst>
    <p:sldId id="256" r:id="rId2"/>
    <p:sldId id="261" r:id="rId3"/>
    <p:sldId id="262" r:id="rId4"/>
    <p:sldId id="292" r:id="rId5"/>
    <p:sldId id="263" r:id="rId6"/>
    <p:sldId id="293" r:id="rId7"/>
    <p:sldId id="294" r:id="rId8"/>
    <p:sldId id="295" r:id="rId9"/>
    <p:sldId id="296" r:id="rId10"/>
    <p:sldId id="297" r:id="rId11"/>
    <p:sldId id="298" r:id="rId12"/>
    <p:sldId id="268" r:id="rId13"/>
  </p:sldIdLst>
  <p:sldSz cx="9144000" cy="5143500" type="screen16x9"/>
  <p:notesSz cx="6858000" cy="9144000"/>
  <p:embeddedFontLst>
    <p:embeddedFont>
      <p:font typeface="Bebas Neue" panose="020B0606020202050201" pitchFamily="34" charset="0"/>
      <p:regular r:id="rId15"/>
    </p:embeddedFont>
    <p:embeddedFont>
      <p:font typeface="Comfortaa" panose="020B0604020202020204" charset="0"/>
      <p:regular r:id="rId16"/>
      <p:bold r:id="rId17"/>
    </p:embeddedFont>
    <p:embeddedFont>
      <p:font typeface="Comfortaa Medium" panose="020B0604020202020204" charset="0"/>
      <p:regular r:id="rId18"/>
      <p:bold r:id="rId19"/>
    </p:embeddedFont>
    <p:embeddedFont>
      <p:font typeface="Lato" panose="020F0502020204030203" pitchFamily="34" charset="0"/>
      <p:regular r:id="rId20"/>
      <p:bold r:id="rId21"/>
      <p:italic r:id="rId22"/>
      <p:boldItalic r:id="rId23"/>
    </p:embeddedFont>
    <p:embeddedFont>
      <p:font typeface="Nunito Light" pitchFamily="2" charset="0"/>
      <p:regular r:id="rId24"/>
      <p: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808A44-DF33-4047-A2CE-D82322B671F9}" v="15" dt="2024-08-30T00:36:29.680"/>
  </p1510:revLst>
</p1510:revInfo>
</file>

<file path=ppt/tableStyles.xml><?xml version="1.0" encoding="utf-8"?>
<a:tblStyleLst xmlns:a="http://schemas.openxmlformats.org/drawingml/2006/main" def="{A499D783-EDC1-461A-A3E9-98A274C7CCE2}">
  <a:tblStyle styleId="{A499D783-EDC1-461A-A3E9-98A274C7CC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CF19C5D-B859-4328-9A19-9BA6DBAC7D6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wmyasoma2345@gmail.com" userId="46f9ce0402a7bb1c" providerId="LiveId" clId="{B0808A44-DF33-4047-A2CE-D82322B671F9}"/>
    <pc:docChg chg="undo redo custSel addSld delSld modSld sldOrd">
      <pc:chgData name="sowmyasoma2345@gmail.com" userId="46f9ce0402a7bb1c" providerId="LiveId" clId="{B0808A44-DF33-4047-A2CE-D82322B671F9}" dt="2024-08-30T00:39:08.346" v="359" actId="207"/>
      <pc:docMkLst>
        <pc:docMk/>
      </pc:docMkLst>
      <pc:sldChg chg="del">
        <pc:chgData name="sowmyasoma2345@gmail.com" userId="46f9ce0402a7bb1c" providerId="LiveId" clId="{B0808A44-DF33-4047-A2CE-D82322B671F9}" dt="2024-08-30T00:36:18.091" v="310" actId="47"/>
        <pc:sldMkLst>
          <pc:docMk/>
          <pc:sldMk cId="0" sldId="257"/>
        </pc:sldMkLst>
      </pc:sldChg>
      <pc:sldChg chg="del">
        <pc:chgData name="sowmyasoma2345@gmail.com" userId="46f9ce0402a7bb1c" providerId="LiveId" clId="{B0808A44-DF33-4047-A2CE-D82322B671F9}" dt="2024-08-30T00:36:18.705" v="311" actId="47"/>
        <pc:sldMkLst>
          <pc:docMk/>
          <pc:sldMk cId="0" sldId="258"/>
        </pc:sldMkLst>
      </pc:sldChg>
      <pc:sldChg chg="del">
        <pc:chgData name="sowmyasoma2345@gmail.com" userId="46f9ce0402a7bb1c" providerId="LiveId" clId="{B0808A44-DF33-4047-A2CE-D82322B671F9}" dt="2024-08-30T00:36:19.367" v="312" actId="47"/>
        <pc:sldMkLst>
          <pc:docMk/>
          <pc:sldMk cId="0" sldId="259"/>
        </pc:sldMkLst>
      </pc:sldChg>
      <pc:sldChg chg="del">
        <pc:chgData name="sowmyasoma2345@gmail.com" userId="46f9ce0402a7bb1c" providerId="LiveId" clId="{B0808A44-DF33-4047-A2CE-D82322B671F9}" dt="2024-08-30T00:36:20.164" v="313" actId="47"/>
        <pc:sldMkLst>
          <pc:docMk/>
          <pc:sldMk cId="0" sldId="260"/>
        </pc:sldMkLst>
      </pc:sldChg>
      <pc:sldChg chg="modSp mod">
        <pc:chgData name="sowmyasoma2345@gmail.com" userId="46f9ce0402a7bb1c" providerId="LiveId" clId="{B0808A44-DF33-4047-A2CE-D82322B671F9}" dt="2024-08-30T00:08:55.795" v="14"/>
        <pc:sldMkLst>
          <pc:docMk/>
          <pc:sldMk cId="0" sldId="261"/>
        </pc:sldMkLst>
        <pc:spChg chg="mod">
          <ac:chgData name="sowmyasoma2345@gmail.com" userId="46f9ce0402a7bb1c" providerId="LiveId" clId="{B0808A44-DF33-4047-A2CE-D82322B671F9}" dt="2024-08-30T00:08:55.795" v="14"/>
          <ac:spMkLst>
            <pc:docMk/>
            <pc:sldMk cId="0" sldId="261"/>
            <ac:spMk id="296" creationId="{00000000-0000-0000-0000-000000000000}"/>
          </ac:spMkLst>
        </pc:spChg>
      </pc:sldChg>
      <pc:sldChg chg="addSp delSp modSp mod">
        <pc:chgData name="sowmyasoma2345@gmail.com" userId="46f9ce0402a7bb1c" providerId="LiveId" clId="{B0808A44-DF33-4047-A2CE-D82322B671F9}" dt="2024-08-30T00:25:31.076" v="114" actId="113"/>
        <pc:sldMkLst>
          <pc:docMk/>
          <pc:sldMk cId="0" sldId="262"/>
        </pc:sldMkLst>
        <pc:spChg chg="add del mod">
          <ac:chgData name="sowmyasoma2345@gmail.com" userId="46f9ce0402a7bb1c" providerId="LiveId" clId="{B0808A44-DF33-4047-A2CE-D82322B671F9}" dt="2024-08-30T00:21:39.589" v="30" actId="478"/>
          <ac:spMkLst>
            <pc:docMk/>
            <pc:sldMk cId="0" sldId="262"/>
            <ac:spMk id="3" creationId="{96E7C112-F7F7-8B92-7ABA-2C0755001297}"/>
          </ac:spMkLst>
        </pc:spChg>
        <pc:spChg chg="add del mod">
          <ac:chgData name="sowmyasoma2345@gmail.com" userId="46f9ce0402a7bb1c" providerId="LiveId" clId="{B0808A44-DF33-4047-A2CE-D82322B671F9}" dt="2024-08-30T00:21:47.548" v="32" actId="478"/>
          <ac:spMkLst>
            <pc:docMk/>
            <pc:sldMk cId="0" sldId="262"/>
            <ac:spMk id="5" creationId="{A34A1BB7-219B-7CEC-8BA5-E8BB67D0365C}"/>
          </ac:spMkLst>
        </pc:spChg>
        <pc:spChg chg="add del mod">
          <ac:chgData name="sowmyasoma2345@gmail.com" userId="46f9ce0402a7bb1c" providerId="LiveId" clId="{B0808A44-DF33-4047-A2CE-D82322B671F9}" dt="2024-08-30T00:21:47.548" v="32" actId="478"/>
          <ac:spMkLst>
            <pc:docMk/>
            <pc:sldMk cId="0" sldId="262"/>
            <ac:spMk id="7" creationId="{49464FB0-9DF1-CC77-B511-C2C8547528CA}"/>
          </ac:spMkLst>
        </pc:spChg>
        <pc:spChg chg="add del mod">
          <ac:chgData name="sowmyasoma2345@gmail.com" userId="46f9ce0402a7bb1c" providerId="LiveId" clId="{B0808A44-DF33-4047-A2CE-D82322B671F9}" dt="2024-08-30T00:21:47.548" v="32" actId="478"/>
          <ac:spMkLst>
            <pc:docMk/>
            <pc:sldMk cId="0" sldId="262"/>
            <ac:spMk id="9" creationId="{3041352A-CCBE-FB05-2E55-6F475FB5E4AF}"/>
          </ac:spMkLst>
        </pc:spChg>
        <pc:spChg chg="add del mod">
          <ac:chgData name="sowmyasoma2345@gmail.com" userId="46f9ce0402a7bb1c" providerId="LiveId" clId="{B0808A44-DF33-4047-A2CE-D82322B671F9}" dt="2024-08-30T00:21:47.548" v="32" actId="478"/>
          <ac:spMkLst>
            <pc:docMk/>
            <pc:sldMk cId="0" sldId="262"/>
            <ac:spMk id="11" creationId="{9C65DC6E-7503-A0C2-78BB-C161596C0F4E}"/>
          </ac:spMkLst>
        </pc:spChg>
        <pc:spChg chg="add del mod">
          <ac:chgData name="sowmyasoma2345@gmail.com" userId="46f9ce0402a7bb1c" providerId="LiveId" clId="{B0808A44-DF33-4047-A2CE-D82322B671F9}" dt="2024-08-30T00:21:54.447" v="34" actId="478"/>
          <ac:spMkLst>
            <pc:docMk/>
            <pc:sldMk cId="0" sldId="262"/>
            <ac:spMk id="13" creationId="{D406288B-A1F0-004E-86C6-DACD5B7F39FF}"/>
          </ac:spMkLst>
        </pc:spChg>
        <pc:spChg chg="add del mod">
          <ac:chgData name="sowmyasoma2345@gmail.com" userId="46f9ce0402a7bb1c" providerId="LiveId" clId="{B0808A44-DF33-4047-A2CE-D82322B671F9}" dt="2024-08-30T00:21:54.447" v="34" actId="478"/>
          <ac:spMkLst>
            <pc:docMk/>
            <pc:sldMk cId="0" sldId="262"/>
            <ac:spMk id="15" creationId="{AA50E6EA-7763-EB87-C24F-4E95BD11205E}"/>
          </ac:spMkLst>
        </pc:spChg>
        <pc:spChg chg="mod">
          <ac:chgData name="sowmyasoma2345@gmail.com" userId="46f9ce0402a7bb1c" providerId="LiveId" clId="{B0808A44-DF33-4047-A2CE-D82322B671F9}" dt="2024-08-30T00:21:31.831" v="28" actId="20577"/>
          <ac:spMkLst>
            <pc:docMk/>
            <pc:sldMk cId="0" sldId="262"/>
            <ac:spMk id="302" creationId="{00000000-0000-0000-0000-000000000000}"/>
          </ac:spMkLst>
        </pc:spChg>
        <pc:spChg chg="mod">
          <ac:chgData name="sowmyasoma2345@gmail.com" userId="46f9ce0402a7bb1c" providerId="LiveId" clId="{B0808A44-DF33-4047-A2CE-D82322B671F9}" dt="2024-08-30T00:25:31.076" v="114" actId="113"/>
          <ac:spMkLst>
            <pc:docMk/>
            <pc:sldMk cId="0" sldId="262"/>
            <ac:spMk id="303" creationId="{00000000-0000-0000-0000-000000000000}"/>
          </ac:spMkLst>
        </pc:spChg>
        <pc:spChg chg="del">
          <ac:chgData name="sowmyasoma2345@gmail.com" userId="46f9ce0402a7bb1c" providerId="LiveId" clId="{B0808A44-DF33-4047-A2CE-D82322B671F9}" dt="2024-08-30T00:21:43.696" v="31" actId="478"/>
          <ac:spMkLst>
            <pc:docMk/>
            <pc:sldMk cId="0" sldId="262"/>
            <ac:spMk id="304" creationId="{00000000-0000-0000-0000-000000000000}"/>
          </ac:spMkLst>
        </pc:spChg>
        <pc:spChg chg="del">
          <ac:chgData name="sowmyasoma2345@gmail.com" userId="46f9ce0402a7bb1c" providerId="LiveId" clId="{B0808A44-DF33-4047-A2CE-D82322B671F9}" dt="2024-08-30T00:21:51.108" v="33" actId="478"/>
          <ac:spMkLst>
            <pc:docMk/>
            <pc:sldMk cId="0" sldId="262"/>
            <ac:spMk id="305" creationId="{00000000-0000-0000-0000-000000000000}"/>
          </ac:spMkLst>
        </pc:spChg>
        <pc:spChg chg="del">
          <ac:chgData name="sowmyasoma2345@gmail.com" userId="46f9ce0402a7bb1c" providerId="LiveId" clId="{B0808A44-DF33-4047-A2CE-D82322B671F9}" dt="2024-08-30T00:21:43.696" v="31" actId="478"/>
          <ac:spMkLst>
            <pc:docMk/>
            <pc:sldMk cId="0" sldId="262"/>
            <ac:spMk id="306" creationId="{00000000-0000-0000-0000-000000000000}"/>
          </ac:spMkLst>
        </pc:spChg>
        <pc:spChg chg="del">
          <ac:chgData name="sowmyasoma2345@gmail.com" userId="46f9ce0402a7bb1c" providerId="LiveId" clId="{B0808A44-DF33-4047-A2CE-D82322B671F9}" dt="2024-08-30T00:21:37.994" v="29" actId="478"/>
          <ac:spMkLst>
            <pc:docMk/>
            <pc:sldMk cId="0" sldId="262"/>
            <ac:spMk id="307" creationId="{00000000-0000-0000-0000-000000000000}"/>
          </ac:spMkLst>
        </pc:spChg>
        <pc:spChg chg="del">
          <ac:chgData name="sowmyasoma2345@gmail.com" userId="46f9ce0402a7bb1c" providerId="LiveId" clId="{B0808A44-DF33-4047-A2CE-D82322B671F9}" dt="2024-08-30T00:21:51.108" v="33" actId="478"/>
          <ac:spMkLst>
            <pc:docMk/>
            <pc:sldMk cId="0" sldId="262"/>
            <ac:spMk id="308" creationId="{00000000-0000-0000-0000-000000000000}"/>
          </ac:spMkLst>
        </pc:spChg>
        <pc:spChg chg="del">
          <ac:chgData name="sowmyasoma2345@gmail.com" userId="46f9ce0402a7bb1c" providerId="LiveId" clId="{B0808A44-DF33-4047-A2CE-D82322B671F9}" dt="2024-08-30T00:21:43.696" v="31" actId="478"/>
          <ac:spMkLst>
            <pc:docMk/>
            <pc:sldMk cId="0" sldId="262"/>
            <ac:spMk id="309" creationId="{00000000-0000-0000-0000-000000000000}"/>
          </ac:spMkLst>
        </pc:spChg>
        <pc:spChg chg="del">
          <ac:chgData name="sowmyasoma2345@gmail.com" userId="46f9ce0402a7bb1c" providerId="LiveId" clId="{B0808A44-DF33-4047-A2CE-D82322B671F9}" dt="2024-08-30T00:21:43.696" v="31" actId="478"/>
          <ac:spMkLst>
            <pc:docMk/>
            <pc:sldMk cId="0" sldId="262"/>
            <ac:spMk id="310" creationId="{00000000-0000-0000-0000-000000000000}"/>
          </ac:spMkLst>
        </pc:spChg>
      </pc:sldChg>
      <pc:sldChg chg="addSp delSp modSp mod">
        <pc:chgData name="sowmyasoma2345@gmail.com" userId="46f9ce0402a7bb1c" providerId="LiveId" clId="{B0808A44-DF33-4047-A2CE-D82322B671F9}" dt="2024-08-30T00:27:09.338" v="156" actId="1076"/>
        <pc:sldMkLst>
          <pc:docMk/>
          <pc:sldMk cId="0" sldId="263"/>
        </pc:sldMkLst>
        <pc:spChg chg="add mod">
          <ac:chgData name="sowmyasoma2345@gmail.com" userId="46f9ce0402a7bb1c" providerId="LiveId" clId="{B0808A44-DF33-4047-A2CE-D82322B671F9}" dt="2024-08-30T00:26:23.855" v="125"/>
          <ac:spMkLst>
            <pc:docMk/>
            <pc:sldMk cId="0" sldId="263"/>
            <ac:spMk id="3" creationId="{43C894D6-82C0-4C42-1AA6-951D1EC04A26}"/>
          </ac:spMkLst>
        </pc:spChg>
        <pc:spChg chg="mod">
          <ac:chgData name="sowmyasoma2345@gmail.com" userId="46f9ce0402a7bb1c" providerId="LiveId" clId="{B0808A44-DF33-4047-A2CE-D82322B671F9}" dt="2024-08-30T00:25:45.455" v="122" actId="20577"/>
          <ac:spMkLst>
            <pc:docMk/>
            <pc:sldMk cId="0" sldId="263"/>
            <ac:spMk id="317" creationId="{00000000-0000-0000-0000-000000000000}"/>
          </ac:spMkLst>
        </pc:spChg>
        <pc:spChg chg="add del mod">
          <ac:chgData name="sowmyasoma2345@gmail.com" userId="46f9ce0402a7bb1c" providerId="LiveId" clId="{B0808A44-DF33-4047-A2CE-D82322B671F9}" dt="2024-08-30T00:27:02.220" v="153" actId="20577"/>
          <ac:spMkLst>
            <pc:docMk/>
            <pc:sldMk cId="0" sldId="263"/>
            <ac:spMk id="318" creationId="{00000000-0000-0000-0000-000000000000}"/>
          </ac:spMkLst>
        </pc:spChg>
        <pc:graphicFrameChg chg="add mod">
          <ac:chgData name="sowmyasoma2345@gmail.com" userId="46f9ce0402a7bb1c" providerId="LiveId" clId="{B0808A44-DF33-4047-A2CE-D82322B671F9}" dt="2024-08-30T00:26:20.880" v="124"/>
          <ac:graphicFrameMkLst>
            <pc:docMk/>
            <pc:sldMk cId="0" sldId="263"/>
            <ac:graphicFrameMk id="2" creationId="{E33065D1-A2AC-4597-3856-8E35D7FF7EE5}"/>
          </ac:graphicFrameMkLst>
        </pc:graphicFrameChg>
        <pc:picChg chg="add mod">
          <ac:chgData name="sowmyasoma2345@gmail.com" userId="46f9ce0402a7bb1c" providerId="LiveId" clId="{B0808A44-DF33-4047-A2CE-D82322B671F9}" dt="2024-08-30T00:27:09.338" v="156" actId="1076"/>
          <ac:picMkLst>
            <pc:docMk/>
            <pc:sldMk cId="0" sldId="263"/>
            <ac:picMk id="5" creationId="{742DBFD9-FA15-F286-2B3D-3908A15DF3F0}"/>
          </ac:picMkLst>
        </pc:picChg>
      </pc:sldChg>
      <pc:sldChg chg="del">
        <pc:chgData name="sowmyasoma2345@gmail.com" userId="46f9ce0402a7bb1c" providerId="LiveId" clId="{B0808A44-DF33-4047-A2CE-D82322B671F9}" dt="2024-08-30T00:36:52.806" v="315" actId="47"/>
        <pc:sldMkLst>
          <pc:docMk/>
          <pc:sldMk cId="0" sldId="264"/>
        </pc:sldMkLst>
      </pc:sldChg>
      <pc:sldChg chg="del">
        <pc:chgData name="sowmyasoma2345@gmail.com" userId="46f9ce0402a7bb1c" providerId="LiveId" clId="{B0808A44-DF33-4047-A2CE-D82322B671F9}" dt="2024-08-30T00:36:53.388" v="316" actId="47"/>
        <pc:sldMkLst>
          <pc:docMk/>
          <pc:sldMk cId="0" sldId="265"/>
        </pc:sldMkLst>
      </pc:sldChg>
      <pc:sldChg chg="del">
        <pc:chgData name="sowmyasoma2345@gmail.com" userId="46f9ce0402a7bb1c" providerId="LiveId" clId="{B0808A44-DF33-4047-A2CE-D82322B671F9}" dt="2024-08-30T00:36:54.258" v="317" actId="47"/>
        <pc:sldMkLst>
          <pc:docMk/>
          <pc:sldMk cId="0" sldId="266"/>
        </pc:sldMkLst>
      </pc:sldChg>
      <pc:sldChg chg="del ord">
        <pc:chgData name="sowmyasoma2345@gmail.com" userId="46f9ce0402a7bb1c" providerId="LiveId" clId="{B0808A44-DF33-4047-A2CE-D82322B671F9}" dt="2024-08-30T00:36:54.565" v="318" actId="47"/>
        <pc:sldMkLst>
          <pc:docMk/>
          <pc:sldMk cId="0" sldId="267"/>
        </pc:sldMkLst>
      </pc:sldChg>
      <pc:sldChg chg="modSp mod">
        <pc:chgData name="sowmyasoma2345@gmail.com" userId="46f9ce0402a7bb1c" providerId="LiveId" clId="{B0808A44-DF33-4047-A2CE-D82322B671F9}" dt="2024-08-30T00:39:08.346" v="359" actId="207"/>
        <pc:sldMkLst>
          <pc:docMk/>
          <pc:sldMk cId="0" sldId="268"/>
        </pc:sldMkLst>
        <pc:spChg chg="mod">
          <ac:chgData name="sowmyasoma2345@gmail.com" userId="46f9ce0402a7bb1c" providerId="LiveId" clId="{B0808A44-DF33-4047-A2CE-D82322B671F9}" dt="2024-08-30T00:39:08.346" v="359" actId="207"/>
          <ac:spMkLst>
            <pc:docMk/>
            <pc:sldMk cId="0" sldId="268"/>
            <ac:spMk id="378" creationId="{00000000-0000-0000-0000-000000000000}"/>
          </ac:spMkLst>
        </pc:spChg>
      </pc:sldChg>
      <pc:sldChg chg="del">
        <pc:chgData name="sowmyasoma2345@gmail.com" userId="46f9ce0402a7bb1c" providerId="LiveId" clId="{B0808A44-DF33-4047-A2CE-D82322B671F9}" dt="2024-08-30T00:36:56.818" v="319" actId="47"/>
        <pc:sldMkLst>
          <pc:docMk/>
          <pc:sldMk cId="0" sldId="269"/>
        </pc:sldMkLst>
      </pc:sldChg>
      <pc:sldChg chg="del">
        <pc:chgData name="sowmyasoma2345@gmail.com" userId="46f9ce0402a7bb1c" providerId="LiveId" clId="{B0808A44-DF33-4047-A2CE-D82322B671F9}" dt="2024-08-30T00:36:57.655" v="320" actId="47"/>
        <pc:sldMkLst>
          <pc:docMk/>
          <pc:sldMk cId="0" sldId="270"/>
        </pc:sldMkLst>
      </pc:sldChg>
      <pc:sldChg chg="del">
        <pc:chgData name="sowmyasoma2345@gmail.com" userId="46f9ce0402a7bb1c" providerId="LiveId" clId="{B0808A44-DF33-4047-A2CE-D82322B671F9}" dt="2024-08-30T00:36:58.394" v="321" actId="47"/>
        <pc:sldMkLst>
          <pc:docMk/>
          <pc:sldMk cId="0" sldId="271"/>
        </pc:sldMkLst>
      </pc:sldChg>
      <pc:sldChg chg="del">
        <pc:chgData name="sowmyasoma2345@gmail.com" userId="46f9ce0402a7bb1c" providerId="LiveId" clId="{B0808A44-DF33-4047-A2CE-D82322B671F9}" dt="2024-08-30T00:36:58.701" v="322" actId="47"/>
        <pc:sldMkLst>
          <pc:docMk/>
          <pc:sldMk cId="0" sldId="272"/>
        </pc:sldMkLst>
      </pc:sldChg>
      <pc:sldChg chg="del">
        <pc:chgData name="sowmyasoma2345@gmail.com" userId="46f9ce0402a7bb1c" providerId="LiveId" clId="{B0808A44-DF33-4047-A2CE-D82322B671F9}" dt="2024-08-30T00:36:58.948" v="323" actId="47"/>
        <pc:sldMkLst>
          <pc:docMk/>
          <pc:sldMk cId="0" sldId="273"/>
        </pc:sldMkLst>
      </pc:sldChg>
      <pc:sldChg chg="del">
        <pc:chgData name="sowmyasoma2345@gmail.com" userId="46f9ce0402a7bb1c" providerId="LiveId" clId="{B0808A44-DF33-4047-A2CE-D82322B671F9}" dt="2024-08-30T00:36:59.294" v="324" actId="47"/>
        <pc:sldMkLst>
          <pc:docMk/>
          <pc:sldMk cId="0" sldId="274"/>
        </pc:sldMkLst>
      </pc:sldChg>
      <pc:sldChg chg="del">
        <pc:chgData name="sowmyasoma2345@gmail.com" userId="46f9ce0402a7bb1c" providerId="LiveId" clId="{B0808A44-DF33-4047-A2CE-D82322B671F9}" dt="2024-08-30T00:36:59.735" v="325" actId="47"/>
        <pc:sldMkLst>
          <pc:docMk/>
          <pc:sldMk cId="0" sldId="275"/>
        </pc:sldMkLst>
      </pc:sldChg>
      <pc:sldChg chg="del">
        <pc:chgData name="sowmyasoma2345@gmail.com" userId="46f9ce0402a7bb1c" providerId="LiveId" clId="{B0808A44-DF33-4047-A2CE-D82322B671F9}" dt="2024-08-30T00:37:00.080" v="326" actId="47"/>
        <pc:sldMkLst>
          <pc:docMk/>
          <pc:sldMk cId="0" sldId="276"/>
        </pc:sldMkLst>
      </pc:sldChg>
      <pc:sldChg chg="del">
        <pc:chgData name="sowmyasoma2345@gmail.com" userId="46f9ce0402a7bb1c" providerId="LiveId" clId="{B0808A44-DF33-4047-A2CE-D82322B671F9}" dt="2024-08-30T00:37:00.507" v="327" actId="47"/>
        <pc:sldMkLst>
          <pc:docMk/>
          <pc:sldMk cId="0" sldId="277"/>
        </pc:sldMkLst>
      </pc:sldChg>
      <pc:sldChg chg="del">
        <pc:chgData name="sowmyasoma2345@gmail.com" userId="46f9ce0402a7bb1c" providerId="LiveId" clId="{B0808A44-DF33-4047-A2CE-D82322B671F9}" dt="2024-08-30T00:37:00.838" v="328" actId="47"/>
        <pc:sldMkLst>
          <pc:docMk/>
          <pc:sldMk cId="0" sldId="278"/>
        </pc:sldMkLst>
      </pc:sldChg>
      <pc:sldChg chg="del">
        <pc:chgData name="sowmyasoma2345@gmail.com" userId="46f9ce0402a7bb1c" providerId="LiveId" clId="{B0808A44-DF33-4047-A2CE-D82322B671F9}" dt="2024-08-30T00:37:01.264" v="329" actId="47"/>
        <pc:sldMkLst>
          <pc:docMk/>
          <pc:sldMk cId="0" sldId="279"/>
        </pc:sldMkLst>
      </pc:sldChg>
      <pc:sldChg chg="del">
        <pc:chgData name="sowmyasoma2345@gmail.com" userId="46f9ce0402a7bb1c" providerId="LiveId" clId="{B0808A44-DF33-4047-A2CE-D82322B671F9}" dt="2024-08-30T00:37:01.562" v="330" actId="47"/>
        <pc:sldMkLst>
          <pc:docMk/>
          <pc:sldMk cId="0" sldId="280"/>
        </pc:sldMkLst>
      </pc:sldChg>
      <pc:sldChg chg="del">
        <pc:chgData name="sowmyasoma2345@gmail.com" userId="46f9ce0402a7bb1c" providerId="LiveId" clId="{B0808A44-DF33-4047-A2CE-D82322B671F9}" dt="2024-08-30T00:37:02.067" v="331" actId="47"/>
        <pc:sldMkLst>
          <pc:docMk/>
          <pc:sldMk cId="0" sldId="281"/>
        </pc:sldMkLst>
      </pc:sldChg>
      <pc:sldChg chg="del">
        <pc:chgData name="sowmyasoma2345@gmail.com" userId="46f9ce0402a7bb1c" providerId="LiveId" clId="{B0808A44-DF33-4047-A2CE-D82322B671F9}" dt="2024-08-30T00:37:02.482" v="332" actId="47"/>
        <pc:sldMkLst>
          <pc:docMk/>
          <pc:sldMk cId="0" sldId="282"/>
        </pc:sldMkLst>
      </pc:sldChg>
      <pc:sldChg chg="del">
        <pc:chgData name="sowmyasoma2345@gmail.com" userId="46f9ce0402a7bb1c" providerId="LiveId" clId="{B0808A44-DF33-4047-A2CE-D82322B671F9}" dt="2024-08-30T00:37:02.961" v="333" actId="47"/>
        <pc:sldMkLst>
          <pc:docMk/>
          <pc:sldMk cId="0" sldId="283"/>
        </pc:sldMkLst>
      </pc:sldChg>
      <pc:sldChg chg="del">
        <pc:chgData name="sowmyasoma2345@gmail.com" userId="46f9ce0402a7bb1c" providerId="LiveId" clId="{B0808A44-DF33-4047-A2CE-D82322B671F9}" dt="2024-08-30T00:37:03.156" v="334" actId="47"/>
        <pc:sldMkLst>
          <pc:docMk/>
          <pc:sldMk cId="0" sldId="284"/>
        </pc:sldMkLst>
      </pc:sldChg>
      <pc:sldChg chg="del">
        <pc:chgData name="sowmyasoma2345@gmail.com" userId="46f9ce0402a7bb1c" providerId="LiveId" clId="{B0808A44-DF33-4047-A2CE-D82322B671F9}" dt="2024-08-30T00:37:03.464" v="335" actId="47"/>
        <pc:sldMkLst>
          <pc:docMk/>
          <pc:sldMk cId="0" sldId="285"/>
        </pc:sldMkLst>
      </pc:sldChg>
      <pc:sldChg chg="del">
        <pc:chgData name="sowmyasoma2345@gmail.com" userId="46f9ce0402a7bb1c" providerId="LiveId" clId="{B0808A44-DF33-4047-A2CE-D82322B671F9}" dt="2024-08-30T00:37:03.743" v="336" actId="47"/>
        <pc:sldMkLst>
          <pc:docMk/>
          <pc:sldMk cId="0" sldId="286"/>
        </pc:sldMkLst>
      </pc:sldChg>
      <pc:sldChg chg="del">
        <pc:chgData name="sowmyasoma2345@gmail.com" userId="46f9ce0402a7bb1c" providerId="LiveId" clId="{B0808A44-DF33-4047-A2CE-D82322B671F9}" dt="2024-08-30T00:37:04.050" v="337" actId="47"/>
        <pc:sldMkLst>
          <pc:docMk/>
          <pc:sldMk cId="0" sldId="287"/>
        </pc:sldMkLst>
      </pc:sldChg>
      <pc:sldChg chg="del">
        <pc:chgData name="sowmyasoma2345@gmail.com" userId="46f9ce0402a7bb1c" providerId="LiveId" clId="{B0808A44-DF33-4047-A2CE-D82322B671F9}" dt="2024-08-30T00:37:04.359" v="338" actId="47"/>
        <pc:sldMkLst>
          <pc:docMk/>
          <pc:sldMk cId="0" sldId="288"/>
        </pc:sldMkLst>
      </pc:sldChg>
      <pc:sldChg chg="del">
        <pc:chgData name="sowmyasoma2345@gmail.com" userId="46f9ce0402a7bb1c" providerId="LiveId" clId="{B0808A44-DF33-4047-A2CE-D82322B671F9}" dt="2024-08-30T00:37:04.625" v="339" actId="47"/>
        <pc:sldMkLst>
          <pc:docMk/>
          <pc:sldMk cId="0" sldId="289"/>
        </pc:sldMkLst>
      </pc:sldChg>
      <pc:sldChg chg="del">
        <pc:chgData name="sowmyasoma2345@gmail.com" userId="46f9ce0402a7bb1c" providerId="LiveId" clId="{B0808A44-DF33-4047-A2CE-D82322B671F9}" dt="2024-08-30T00:37:04.926" v="340" actId="47"/>
        <pc:sldMkLst>
          <pc:docMk/>
          <pc:sldMk cId="0" sldId="290"/>
        </pc:sldMkLst>
      </pc:sldChg>
      <pc:sldChg chg="del">
        <pc:chgData name="sowmyasoma2345@gmail.com" userId="46f9ce0402a7bb1c" providerId="LiveId" clId="{B0808A44-DF33-4047-A2CE-D82322B671F9}" dt="2024-08-30T00:37:06.369" v="341" actId="47"/>
        <pc:sldMkLst>
          <pc:docMk/>
          <pc:sldMk cId="0" sldId="291"/>
        </pc:sldMkLst>
      </pc:sldChg>
      <pc:sldChg chg="modSp add mod">
        <pc:chgData name="sowmyasoma2345@gmail.com" userId="46f9ce0402a7bb1c" providerId="LiveId" clId="{B0808A44-DF33-4047-A2CE-D82322B671F9}" dt="2024-08-30T00:24:23.336" v="77" actId="207"/>
        <pc:sldMkLst>
          <pc:docMk/>
          <pc:sldMk cId="3320251984" sldId="292"/>
        </pc:sldMkLst>
        <pc:spChg chg="mod">
          <ac:chgData name="sowmyasoma2345@gmail.com" userId="46f9ce0402a7bb1c" providerId="LiveId" clId="{B0808A44-DF33-4047-A2CE-D82322B671F9}" dt="2024-08-30T00:24:23.336" v="77" actId="207"/>
          <ac:spMkLst>
            <pc:docMk/>
            <pc:sldMk cId="3320251984" sldId="292"/>
            <ac:spMk id="303" creationId="{00000000-0000-0000-0000-000000000000}"/>
          </ac:spMkLst>
        </pc:spChg>
      </pc:sldChg>
      <pc:sldChg chg="addSp delSp modSp add mod">
        <pc:chgData name="sowmyasoma2345@gmail.com" userId="46f9ce0402a7bb1c" providerId="LiveId" clId="{B0808A44-DF33-4047-A2CE-D82322B671F9}" dt="2024-08-30T00:28:31.570" v="215" actId="20577"/>
        <pc:sldMkLst>
          <pc:docMk/>
          <pc:sldMk cId="1261152661" sldId="293"/>
        </pc:sldMkLst>
        <pc:spChg chg="mod">
          <ac:chgData name="sowmyasoma2345@gmail.com" userId="46f9ce0402a7bb1c" providerId="LiveId" clId="{B0808A44-DF33-4047-A2CE-D82322B671F9}" dt="2024-08-30T00:28:31.570" v="215" actId="20577"/>
          <ac:spMkLst>
            <pc:docMk/>
            <pc:sldMk cId="1261152661" sldId="293"/>
            <ac:spMk id="318" creationId="{00000000-0000-0000-0000-000000000000}"/>
          </ac:spMkLst>
        </pc:spChg>
        <pc:picChg chg="add mod">
          <ac:chgData name="sowmyasoma2345@gmail.com" userId="46f9ce0402a7bb1c" providerId="LiveId" clId="{B0808A44-DF33-4047-A2CE-D82322B671F9}" dt="2024-08-30T00:28:11.015" v="162" actId="1076"/>
          <ac:picMkLst>
            <pc:docMk/>
            <pc:sldMk cId="1261152661" sldId="293"/>
            <ac:picMk id="3" creationId="{F0FF3068-F6E0-902C-605D-D3B85273426A}"/>
          </ac:picMkLst>
        </pc:picChg>
        <pc:picChg chg="del">
          <ac:chgData name="sowmyasoma2345@gmail.com" userId="46f9ce0402a7bb1c" providerId="LiveId" clId="{B0808A44-DF33-4047-A2CE-D82322B671F9}" dt="2024-08-30T00:27:22.097" v="158" actId="478"/>
          <ac:picMkLst>
            <pc:docMk/>
            <pc:sldMk cId="1261152661" sldId="293"/>
            <ac:picMk id="5" creationId="{742DBFD9-FA15-F286-2B3D-3908A15DF3F0}"/>
          </ac:picMkLst>
        </pc:picChg>
      </pc:sldChg>
      <pc:sldChg chg="addSp delSp modSp add mod">
        <pc:chgData name="sowmyasoma2345@gmail.com" userId="46f9ce0402a7bb1c" providerId="LiveId" clId="{B0808A44-DF33-4047-A2CE-D82322B671F9}" dt="2024-08-30T00:36:29.664" v="314" actId="1076"/>
        <pc:sldMkLst>
          <pc:docMk/>
          <pc:sldMk cId="714629233" sldId="294"/>
        </pc:sldMkLst>
        <pc:spChg chg="add mod">
          <ac:chgData name="sowmyasoma2345@gmail.com" userId="46f9ce0402a7bb1c" providerId="LiveId" clId="{B0808A44-DF33-4047-A2CE-D82322B671F9}" dt="2024-08-30T00:29:32.541" v="222"/>
          <ac:spMkLst>
            <pc:docMk/>
            <pc:sldMk cId="714629233" sldId="294"/>
            <ac:spMk id="2" creationId="{4F169005-2587-9471-13BA-F74FC7A7398C}"/>
          </ac:spMkLst>
        </pc:spChg>
        <pc:spChg chg="add mod">
          <ac:chgData name="sowmyasoma2345@gmail.com" userId="46f9ce0402a7bb1c" providerId="LiveId" clId="{B0808A44-DF33-4047-A2CE-D82322B671F9}" dt="2024-08-30T00:36:29.664" v="314" actId="1076"/>
          <ac:spMkLst>
            <pc:docMk/>
            <pc:sldMk cId="714629233" sldId="294"/>
            <ac:spMk id="4" creationId="{6C2F8797-0E4F-B975-E67B-36A9E8DFAA42}"/>
          </ac:spMkLst>
        </pc:spChg>
        <pc:spChg chg="add del mod">
          <ac:chgData name="sowmyasoma2345@gmail.com" userId="46f9ce0402a7bb1c" providerId="LiveId" clId="{B0808A44-DF33-4047-A2CE-D82322B671F9}" dt="2024-08-30T00:29:54.275" v="225"/>
          <ac:spMkLst>
            <pc:docMk/>
            <pc:sldMk cId="714629233" sldId="294"/>
            <ac:spMk id="318" creationId="{00000000-0000-0000-0000-000000000000}"/>
          </ac:spMkLst>
        </pc:spChg>
        <pc:picChg chg="del">
          <ac:chgData name="sowmyasoma2345@gmail.com" userId="46f9ce0402a7bb1c" providerId="LiveId" clId="{B0808A44-DF33-4047-A2CE-D82322B671F9}" dt="2024-08-30T00:28:39.012" v="217" actId="478"/>
          <ac:picMkLst>
            <pc:docMk/>
            <pc:sldMk cId="714629233" sldId="294"/>
            <ac:picMk id="3" creationId="{F0FF3068-F6E0-902C-605D-D3B85273426A}"/>
          </ac:picMkLst>
        </pc:picChg>
      </pc:sldChg>
      <pc:sldChg chg="addSp delSp modSp add mod">
        <pc:chgData name="sowmyasoma2345@gmail.com" userId="46f9ce0402a7bb1c" providerId="LiveId" clId="{B0808A44-DF33-4047-A2CE-D82322B671F9}" dt="2024-08-30T00:32:25.986" v="287" actId="255"/>
        <pc:sldMkLst>
          <pc:docMk/>
          <pc:sldMk cId="530803370" sldId="295"/>
        </pc:sldMkLst>
        <pc:spChg chg="add mod">
          <ac:chgData name="sowmyasoma2345@gmail.com" userId="46f9ce0402a7bb1c" providerId="LiveId" clId="{B0808A44-DF33-4047-A2CE-D82322B671F9}" dt="2024-08-30T00:32:25.986" v="287" actId="255"/>
          <ac:spMkLst>
            <pc:docMk/>
            <pc:sldMk cId="530803370" sldId="295"/>
            <ac:spMk id="2" creationId="{8506D37C-E313-5549-FE85-33CE392044DA}"/>
          </ac:spMkLst>
        </pc:spChg>
        <pc:spChg chg="del mod">
          <ac:chgData name="sowmyasoma2345@gmail.com" userId="46f9ce0402a7bb1c" providerId="LiveId" clId="{B0808A44-DF33-4047-A2CE-D82322B671F9}" dt="2024-08-30T00:31:15.863" v="279"/>
          <ac:spMkLst>
            <pc:docMk/>
            <pc:sldMk cId="530803370" sldId="295"/>
            <ac:spMk id="4" creationId="{6C2F8797-0E4F-B975-E67B-36A9E8DFAA42}"/>
          </ac:spMkLst>
        </pc:spChg>
      </pc:sldChg>
      <pc:sldChg chg="add">
        <pc:chgData name="sowmyasoma2345@gmail.com" userId="46f9ce0402a7bb1c" providerId="LiveId" clId="{B0808A44-DF33-4047-A2CE-D82322B671F9}" dt="2024-08-30T00:32:58.059" v="292" actId="2890"/>
        <pc:sldMkLst>
          <pc:docMk/>
          <pc:sldMk cId="2798966115" sldId="296"/>
        </pc:sldMkLst>
      </pc:sldChg>
      <pc:sldChg chg="addSp delSp modSp add mod">
        <pc:chgData name="sowmyasoma2345@gmail.com" userId="46f9ce0402a7bb1c" providerId="LiveId" clId="{B0808A44-DF33-4047-A2CE-D82322B671F9}" dt="2024-08-30T00:33:28.335" v="297" actId="255"/>
        <pc:sldMkLst>
          <pc:docMk/>
          <pc:sldMk cId="1961382404" sldId="297"/>
        </pc:sldMkLst>
        <pc:spChg chg="del mod">
          <ac:chgData name="sowmyasoma2345@gmail.com" userId="46f9ce0402a7bb1c" providerId="LiveId" clId="{B0808A44-DF33-4047-A2CE-D82322B671F9}" dt="2024-08-30T00:33:17.584" v="295"/>
          <ac:spMkLst>
            <pc:docMk/>
            <pc:sldMk cId="1961382404" sldId="297"/>
            <ac:spMk id="2" creationId="{8506D37C-E313-5549-FE85-33CE392044DA}"/>
          </ac:spMkLst>
        </pc:spChg>
        <pc:spChg chg="add mod">
          <ac:chgData name="sowmyasoma2345@gmail.com" userId="46f9ce0402a7bb1c" providerId="LiveId" clId="{B0808A44-DF33-4047-A2CE-D82322B671F9}" dt="2024-08-30T00:33:28.335" v="297" actId="255"/>
          <ac:spMkLst>
            <pc:docMk/>
            <pc:sldMk cId="1961382404" sldId="297"/>
            <ac:spMk id="3" creationId="{AD973709-4F8B-AC9F-6998-506D900448CC}"/>
          </ac:spMkLst>
        </pc:spChg>
      </pc:sldChg>
      <pc:sldChg chg="modSp add mod">
        <pc:chgData name="sowmyasoma2345@gmail.com" userId="46f9ce0402a7bb1c" providerId="LiveId" clId="{B0808A44-DF33-4047-A2CE-D82322B671F9}" dt="2024-08-30T00:36:09.422" v="309" actId="2711"/>
        <pc:sldMkLst>
          <pc:docMk/>
          <pc:sldMk cId="3072047306" sldId="298"/>
        </pc:sldMkLst>
        <pc:spChg chg="mod">
          <ac:chgData name="sowmyasoma2345@gmail.com" userId="46f9ce0402a7bb1c" providerId="LiveId" clId="{B0808A44-DF33-4047-A2CE-D82322B671F9}" dt="2024-08-30T00:36:09.422" v="309" actId="2711"/>
          <ac:spMkLst>
            <pc:docMk/>
            <pc:sldMk cId="3072047306" sldId="298"/>
            <ac:spMk id="3" creationId="{AD973709-4F8B-AC9F-6998-506D900448CC}"/>
          </ac:spMkLst>
        </pc:spChg>
      </pc:sldChg>
      <pc:sldMasterChg chg="delSldLayout">
        <pc:chgData name="sowmyasoma2345@gmail.com" userId="46f9ce0402a7bb1c" providerId="LiveId" clId="{B0808A44-DF33-4047-A2CE-D82322B671F9}" dt="2024-08-30T00:37:06.369" v="341" actId="47"/>
        <pc:sldMasterMkLst>
          <pc:docMk/>
          <pc:sldMasterMk cId="0" sldId="2147483684"/>
        </pc:sldMasterMkLst>
        <pc:sldLayoutChg chg="del">
          <pc:chgData name="sowmyasoma2345@gmail.com" userId="46f9ce0402a7bb1c" providerId="LiveId" clId="{B0808A44-DF33-4047-A2CE-D82322B671F9}" dt="2024-08-30T00:36:20.164" v="313" actId="47"/>
          <pc:sldLayoutMkLst>
            <pc:docMk/>
            <pc:sldMasterMk cId="0" sldId="2147483684"/>
            <pc:sldLayoutMk cId="0" sldId="2147483649"/>
          </pc:sldLayoutMkLst>
        </pc:sldLayoutChg>
        <pc:sldLayoutChg chg="del">
          <pc:chgData name="sowmyasoma2345@gmail.com" userId="46f9ce0402a7bb1c" providerId="LiveId" clId="{B0808A44-DF33-4047-A2CE-D82322B671F9}" dt="2024-08-30T00:36:18.091" v="310" actId="47"/>
          <pc:sldLayoutMkLst>
            <pc:docMk/>
            <pc:sldMasterMk cId="0" sldId="2147483684"/>
            <pc:sldLayoutMk cId="0" sldId="2147483650"/>
          </pc:sldLayoutMkLst>
        </pc:sldLayoutChg>
        <pc:sldLayoutChg chg="del">
          <pc:chgData name="sowmyasoma2345@gmail.com" userId="46f9ce0402a7bb1c" providerId="LiveId" clId="{B0808A44-DF33-4047-A2CE-D82322B671F9}" dt="2024-08-30T00:37:04.359" v="338" actId="47"/>
          <pc:sldLayoutMkLst>
            <pc:docMk/>
            <pc:sldMasterMk cId="0" sldId="2147483684"/>
            <pc:sldLayoutMk cId="0" sldId="2147483651"/>
          </pc:sldLayoutMkLst>
        </pc:sldLayoutChg>
        <pc:sldLayoutChg chg="del">
          <pc:chgData name="sowmyasoma2345@gmail.com" userId="46f9ce0402a7bb1c" providerId="LiveId" clId="{B0808A44-DF33-4047-A2CE-D82322B671F9}" dt="2024-08-30T00:37:06.369" v="341" actId="47"/>
          <pc:sldLayoutMkLst>
            <pc:docMk/>
            <pc:sldMasterMk cId="0" sldId="2147483684"/>
            <pc:sldLayoutMk cId="0" sldId="2147483652"/>
          </pc:sldLayoutMkLst>
        </pc:sldLayoutChg>
        <pc:sldLayoutChg chg="del">
          <pc:chgData name="sowmyasoma2345@gmail.com" userId="46f9ce0402a7bb1c" providerId="LiveId" clId="{B0808A44-DF33-4047-A2CE-D82322B671F9}" dt="2024-08-30T00:36:19.367" v="312" actId="47"/>
          <pc:sldLayoutMkLst>
            <pc:docMk/>
            <pc:sldMasterMk cId="0" sldId="2147483684"/>
            <pc:sldLayoutMk cId="0" sldId="2147483655"/>
          </pc:sldLayoutMkLst>
        </pc:sldLayoutChg>
        <pc:sldLayoutChg chg="del">
          <pc:chgData name="sowmyasoma2345@gmail.com" userId="46f9ce0402a7bb1c" providerId="LiveId" clId="{B0808A44-DF33-4047-A2CE-D82322B671F9}" dt="2024-08-30T00:36:57.655" v="320" actId="47"/>
          <pc:sldLayoutMkLst>
            <pc:docMk/>
            <pc:sldMasterMk cId="0" sldId="2147483684"/>
            <pc:sldLayoutMk cId="0" sldId="2147483656"/>
          </pc:sldLayoutMkLst>
        </pc:sldLayoutChg>
        <pc:sldLayoutChg chg="del">
          <pc:chgData name="sowmyasoma2345@gmail.com" userId="46f9ce0402a7bb1c" providerId="LiveId" clId="{B0808A44-DF33-4047-A2CE-D82322B671F9}" dt="2024-08-30T00:36:58.948" v="323" actId="47"/>
          <pc:sldLayoutMkLst>
            <pc:docMk/>
            <pc:sldMasterMk cId="0" sldId="2147483684"/>
            <pc:sldLayoutMk cId="0" sldId="2147483657"/>
          </pc:sldLayoutMkLst>
        </pc:sldLayoutChg>
        <pc:sldLayoutChg chg="del">
          <pc:chgData name="sowmyasoma2345@gmail.com" userId="46f9ce0402a7bb1c" providerId="LiveId" clId="{B0808A44-DF33-4047-A2CE-D82322B671F9}" dt="2024-08-30T00:36:58.701" v="322" actId="47"/>
          <pc:sldLayoutMkLst>
            <pc:docMk/>
            <pc:sldMasterMk cId="0" sldId="2147483684"/>
            <pc:sldLayoutMk cId="0" sldId="2147483659"/>
          </pc:sldLayoutMkLst>
        </pc:sldLayoutChg>
        <pc:sldLayoutChg chg="del">
          <pc:chgData name="sowmyasoma2345@gmail.com" userId="46f9ce0402a7bb1c" providerId="LiveId" clId="{B0808A44-DF33-4047-A2CE-D82322B671F9}" dt="2024-08-30T00:37:02.961" v="333" actId="47"/>
          <pc:sldLayoutMkLst>
            <pc:docMk/>
            <pc:sldMasterMk cId="0" sldId="2147483684"/>
            <pc:sldLayoutMk cId="0" sldId="2147483660"/>
          </pc:sldLayoutMkLst>
        </pc:sldLayoutChg>
        <pc:sldLayoutChg chg="del">
          <pc:chgData name="sowmyasoma2345@gmail.com" userId="46f9ce0402a7bb1c" providerId="LiveId" clId="{B0808A44-DF33-4047-A2CE-D82322B671F9}" dt="2024-08-30T00:36:18.705" v="311" actId="47"/>
          <pc:sldLayoutMkLst>
            <pc:docMk/>
            <pc:sldMasterMk cId="0" sldId="2147483684"/>
            <pc:sldLayoutMk cId="0" sldId="2147483661"/>
          </pc:sldLayoutMkLst>
        </pc:sldLayoutChg>
        <pc:sldLayoutChg chg="del">
          <pc:chgData name="sowmyasoma2345@gmail.com" userId="46f9ce0402a7bb1c" providerId="LiveId" clId="{B0808A44-DF33-4047-A2CE-D82322B671F9}" dt="2024-08-30T00:37:03.743" v="336" actId="47"/>
          <pc:sldLayoutMkLst>
            <pc:docMk/>
            <pc:sldMasterMk cId="0" sldId="2147483684"/>
            <pc:sldLayoutMk cId="0" sldId="2147483662"/>
          </pc:sldLayoutMkLst>
        </pc:sldLayoutChg>
        <pc:sldLayoutChg chg="del">
          <pc:chgData name="sowmyasoma2345@gmail.com" userId="46f9ce0402a7bb1c" providerId="LiveId" clId="{B0808A44-DF33-4047-A2CE-D82322B671F9}" dt="2024-08-30T00:37:04.625" v="339" actId="47"/>
          <pc:sldLayoutMkLst>
            <pc:docMk/>
            <pc:sldMasterMk cId="0" sldId="2147483684"/>
            <pc:sldLayoutMk cId="0" sldId="2147483663"/>
          </pc:sldLayoutMkLst>
        </pc:sldLayoutChg>
        <pc:sldLayoutChg chg="del">
          <pc:chgData name="sowmyasoma2345@gmail.com" userId="46f9ce0402a7bb1c" providerId="LiveId" clId="{B0808A44-DF33-4047-A2CE-D82322B671F9}" dt="2024-08-30T00:36:56.818" v="319" actId="47"/>
          <pc:sldLayoutMkLst>
            <pc:docMk/>
            <pc:sldMasterMk cId="0" sldId="2147483684"/>
            <pc:sldLayoutMk cId="0" sldId="2147483664"/>
          </pc:sldLayoutMkLst>
        </pc:sldLayoutChg>
        <pc:sldLayoutChg chg="del">
          <pc:chgData name="sowmyasoma2345@gmail.com" userId="46f9ce0402a7bb1c" providerId="LiveId" clId="{B0808A44-DF33-4047-A2CE-D82322B671F9}" dt="2024-08-30T00:36:58.394" v="321" actId="47"/>
          <pc:sldLayoutMkLst>
            <pc:docMk/>
            <pc:sldMasterMk cId="0" sldId="2147483684"/>
            <pc:sldLayoutMk cId="0" sldId="2147483665"/>
          </pc:sldLayoutMkLst>
        </pc:sldLayoutChg>
        <pc:sldLayoutChg chg="del">
          <pc:chgData name="sowmyasoma2345@gmail.com" userId="46f9ce0402a7bb1c" providerId="LiveId" clId="{B0808A44-DF33-4047-A2CE-D82322B671F9}" dt="2024-08-30T00:37:00.838" v="328" actId="47"/>
          <pc:sldLayoutMkLst>
            <pc:docMk/>
            <pc:sldMasterMk cId="0" sldId="2147483684"/>
            <pc:sldLayoutMk cId="0" sldId="2147483666"/>
          </pc:sldLayoutMkLst>
        </pc:sldLayoutChg>
        <pc:sldLayoutChg chg="del">
          <pc:chgData name="sowmyasoma2345@gmail.com" userId="46f9ce0402a7bb1c" providerId="LiveId" clId="{B0808A44-DF33-4047-A2CE-D82322B671F9}" dt="2024-08-30T00:37:04.050" v="337" actId="47"/>
          <pc:sldLayoutMkLst>
            <pc:docMk/>
            <pc:sldMasterMk cId="0" sldId="2147483684"/>
            <pc:sldLayoutMk cId="0" sldId="2147483667"/>
          </pc:sldLayoutMkLst>
        </pc:sldLayoutChg>
        <pc:sldLayoutChg chg="del">
          <pc:chgData name="sowmyasoma2345@gmail.com" userId="46f9ce0402a7bb1c" providerId="LiveId" clId="{B0808A44-DF33-4047-A2CE-D82322B671F9}" dt="2024-08-30T00:36:52.806" v="315" actId="47"/>
          <pc:sldLayoutMkLst>
            <pc:docMk/>
            <pc:sldMasterMk cId="0" sldId="2147483684"/>
            <pc:sldLayoutMk cId="0" sldId="2147483668"/>
          </pc:sldLayoutMkLst>
        </pc:sldLayoutChg>
        <pc:sldLayoutChg chg="del">
          <pc:chgData name="sowmyasoma2345@gmail.com" userId="46f9ce0402a7bb1c" providerId="LiveId" clId="{B0808A44-DF33-4047-A2CE-D82322B671F9}" dt="2024-08-30T00:37:00.507" v="327" actId="47"/>
          <pc:sldLayoutMkLst>
            <pc:docMk/>
            <pc:sldMasterMk cId="0" sldId="2147483684"/>
            <pc:sldLayoutMk cId="0" sldId="2147483669"/>
          </pc:sldLayoutMkLst>
        </pc:sldLayoutChg>
        <pc:sldLayoutChg chg="del">
          <pc:chgData name="sowmyasoma2345@gmail.com" userId="46f9ce0402a7bb1c" providerId="LiveId" clId="{B0808A44-DF33-4047-A2CE-D82322B671F9}" dt="2024-08-30T00:36:53.388" v="316" actId="47"/>
          <pc:sldLayoutMkLst>
            <pc:docMk/>
            <pc:sldMasterMk cId="0" sldId="2147483684"/>
            <pc:sldLayoutMk cId="0" sldId="2147483671"/>
          </pc:sldLayoutMkLst>
        </pc:sldLayoutChg>
        <pc:sldLayoutChg chg="del">
          <pc:chgData name="sowmyasoma2345@gmail.com" userId="46f9ce0402a7bb1c" providerId="LiveId" clId="{B0808A44-DF33-4047-A2CE-D82322B671F9}" dt="2024-08-30T00:36:54.258" v="317" actId="47"/>
          <pc:sldLayoutMkLst>
            <pc:docMk/>
            <pc:sldMasterMk cId="0" sldId="2147483684"/>
            <pc:sldLayoutMk cId="0" sldId="2147483673"/>
          </pc:sldLayoutMkLst>
        </pc:sldLayoutChg>
        <pc:sldLayoutChg chg="del">
          <pc:chgData name="sowmyasoma2345@gmail.com" userId="46f9ce0402a7bb1c" providerId="LiveId" clId="{B0808A44-DF33-4047-A2CE-D82322B671F9}" dt="2024-08-30T00:37:01.264" v="329" actId="47"/>
          <pc:sldLayoutMkLst>
            <pc:docMk/>
            <pc:sldMasterMk cId="0" sldId="2147483684"/>
            <pc:sldLayoutMk cId="0" sldId="2147483674"/>
          </pc:sldLayoutMkLst>
        </pc:sldLayoutChg>
        <pc:sldLayoutChg chg="del">
          <pc:chgData name="sowmyasoma2345@gmail.com" userId="46f9ce0402a7bb1c" providerId="LiveId" clId="{B0808A44-DF33-4047-A2CE-D82322B671F9}" dt="2024-08-30T00:36:54.565" v="318" actId="47"/>
          <pc:sldLayoutMkLst>
            <pc:docMk/>
            <pc:sldMasterMk cId="0" sldId="2147483684"/>
            <pc:sldLayoutMk cId="0" sldId="2147483676"/>
          </pc:sldLayoutMkLst>
        </pc:sldLayoutChg>
        <pc:sldLayoutChg chg="del">
          <pc:chgData name="sowmyasoma2345@gmail.com" userId="46f9ce0402a7bb1c" providerId="LiveId" clId="{B0808A44-DF33-4047-A2CE-D82322B671F9}" dt="2024-08-30T00:36:59.294" v="324" actId="47"/>
          <pc:sldLayoutMkLst>
            <pc:docMk/>
            <pc:sldMasterMk cId="0" sldId="2147483684"/>
            <pc:sldLayoutMk cId="0" sldId="2147483677"/>
          </pc:sldLayoutMkLst>
        </pc:sldLayoutChg>
        <pc:sldLayoutChg chg="del">
          <pc:chgData name="sowmyasoma2345@gmail.com" userId="46f9ce0402a7bb1c" providerId="LiveId" clId="{B0808A44-DF33-4047-A2CE-D82322B671F9}" dt="2024-08-30T00:36:59.735" v="325" actId="47"/>
          <pc:sldLayoutMkLst>
            <pc:docMk/>
            <pc:sldMasterMk cId="0" sldId="2147483684"/>
            <pc:sldLayoutMk cId="0" sldId="2147483678"/>
          </pc:sldLayoutMkLst>
        </pc:sldLayoutChg>
        <pc:sldLayoutChg chg="del">
          <pc:chgData name="sowmyasoma2345@gmail.com" userId="46f9ce0402a7bb1c" providerId="LiveId" clId="{B0808A44-DF33-4047-A2CE-D82322B671F9}" dt="2024-08-30T00:37:04.926" v="340" actId="47"/>
          <pc:sldLayoutMkLst>
            <pc:docMk/>
            <pc:sldMasterMk cId="0" sldId="2147483684"/>
            <pc:sldLayoutMk cId="0" sldId="2147483679"/>
          </pc:sldLayoutMkLst>
        </pc:sldLayoutChg>
      </pc:sldMaster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06348ffde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06348ffd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03236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30135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28272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5165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84829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2892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37270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164450" y="1264225"/>
            <a:ext cx="6815100" cy="19272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lvl1pPr lvl="0" algn="ctr">
              <a:lnSpc>
                <a:spcPct val="115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220750" y="3232150"/>
            <a:ext cx="4702500" cy="475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pic>
        <p:nvPicPr>
          <p:cNvPr id="35" name="Google Shape;35;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6" name="Google Shape;36;p7"/>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7"/>
          <p:cNvSpPr txBox="1">
            <a:spLocks noGrp="1"/>
          </p:cNvSpPr>
          <p:nvPr>
            <p:ph type="subTitle" idx="1"/>
          </p:nvPr>
        </p:nvSpPr>
        <p:spPr>
          <a:xfrm>
            <a:off x="948600" y="1700300"/>
            <a:ext cx="42948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pic>
        <p:nvPicPr>
          <p:cNvPr id="40" name="Google Shape;40;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1" name="Google Shape;41;p8"/>
          <p:cNvSpPr txBox="1">
            <a:spLocks noGrp="1"/>
          </p:cNvSpPr>
          <p:nvPr>
            <p:ph type="title"/>
          </p:nvPr>
        </p:nvSpPr>
        <p:spPr>
          <a:xfrm>
            <a:off x="1534350" y="1307100"/>
            <a:ext cx="60753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8900" b="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35"/>
        <p:cNvGrpSpPr/>
        <p:nvPr/>
      </p:nvGrpSpPr>
      <p:grpSpPr>
        <a:xfrm>
          <a:off x="0" y="0"/>
          <a:ext cx="0" cy="0"/>
          <a:chOff x="0" y="0"/>
          <a:chExt cx="0" cy="0"/>
        </a:xfrm>
      </p:grpSpPr>
      <p:pic>
        <p:nvPicPr>
          <p:cNvPr id="136" name="Google Shape;136;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7" name="Google Shape;137;p26"/>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9" name="Google Shape;139;p26"/>
          <p:cNvSpPr txBox="1">
            <a:spLocks noGrp="1"/>
          </p:cNvSpPr>
          <p:nvPr>
            <p:ph type="subTitle" idx="1"/>
          </p:nvPr>
        </p:nvSpPr>
        <p:spPr>
          <a:xfrm>
            <a:off x="4832040" y="1743825"/>
            <a:ext cx="3254100" cy="20835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6"/>
          <p:cNvSpPr txBox="1">
            <a:spLocks noGrp="1"/>
          </p:cNvSpPr>
          <p:nvPr>
            <p:ph type="subTitle" idx="2"/>
          </p:nvPr>
        </p:nvSpPr>
        <p:spPr>
          <a:xfrm>
            <a:off x="1057863" y="1743825"/>
            <a:ext cx="3254100" cy="20835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1"/>
        <p:cNvGrpSpPr/>
        <p:nvPr/>
      </p:nvGrpSpPr>
      <p:grpSpPr>
        <a:xfrm>
          <a:off x="0" y="0"/>
          <a:ext cx="0" cy="0"/>
          <a:chOff x="0" y="0"/>
          <a:chExt cx="0" cy="0"/>
        </a:xfrm>
      </p:grpSpPr>
      <p:pic>
        <p:nvPicPr>
          <p:cNvPr id="162" name="Google Shape;162;p2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3" name="Google Shape;163;p29"/>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5" name="Google Shape;165;p29"/>
          <p:cNvSpPr txBox="1">
            <a:spLocks noGrp="1"/>
          </p:cNvSpPr>
          <p:nvPr>
            <p:ph type="subTitle" idx="1"/>
          </p:nvPr>
        </p:nvSpPr>
        <p:spPr>
          <a:xfrm>
            <a:off x="2110311" y="2054288"/>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29"/>
          <p:cNvSpPr txBox="1">
            <a:spLocks noGrp="1"/>
          </p:cNvSpPr>
          <p:nvPr>
            <p:ph type="subTitle" idx="2"/>
          </p:nvPr>
        </p:nvSpPr>
        <p:spPr>
          <a:xfrm>
            <a:off x="5055489" y="2054288"/>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29"/>
          <p:cNvSpPr txBox="1">
            <a:spLocks noGrp="1"/>
          </p:cNvSpPr>
          <p:nvPr>
            <p:ph type="subTitle" idx="3"/>
          </p:nvPr>
        </p:nvSpPr>
        <p:spPr>
          <a:xfrm>
            <a:off x="2110311" y="3544763"/>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8" name="Google Shape;168;p29"/>
          <p:cNvSpPr txBox="1">
            <a:spLocks noGrp="1"/>
          </p:cNvSpPr>
          <p:nvPr>
            <p:ph type="subTitle" idx="4"/>
          </p:nvPr>
        </p:nvSpPr>
        <p:spPr>
          <a:xfrm>
            <a:off x="5055489" y="3544763"/>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 name="Google Shape;169;p29"/>
          <p:cNvSpPr txBox="1">
            <a:spLocks noGrp="1"/>
          </p:cNvSpPr>
          <p:nvPr>
            <p:ph type="subTitle" idx="5"/>
          </p:nvPr>
        </p:nvSpPr>
        <p:spPr>
          <a:xfrm>
            <a:off x="2110311" y="15659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0" name="Google Shape;170;p29"/>
          <p:cNvSpPr txBox="1">
            <a:spLocks noGrp="1"/>
          </p:cNvSpPr>
          <p:nvPr>
            <p:ph type="subTitle" idx="6"/>
          </p:nvPr>
        </p:nvSpPr>
        <p:spPr>
          <a:xfrm>
            <a:off x="2110311" y="305647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1" name="Google Shape;171;p29"/>
          <p:cNvSpPr txBox="1">
            <a:spLocks noGrp="1"/>
          </p:cNvSpPr>
          <p:nvPr>
            <p:ph type="subTitle" idx="7"/>
          </p:nvPr>
        </p:nvSpPr>
        <p:spPr>
          <a:xfrm>
            <a:off x="5055486" y="15659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2" name="Google Shape;172;p29"/>
          <p:cNvSpPr txBox="1">
            <a:spLocks noGrp="1"/>
          </p:cNvSpPr>
          <p:nvPr>
            <p:ph type="subTitle" idx="8"/>
          </p:nvPr>
        </p:nvSpPr>
        <p:spPr>
          <a:xfrm>
            <a:off x="5055486" y="305647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7"/>
        <p:cNvGrpSpPr/>
        <p:nvPr/>
      </p:nvGrpSpPr>
      <p:grpSpPr>
        <a:xfrm>
          <a:off x="0" y="0"/>
          <a:ext cx="0" cy="0"/>
          <a:chOff x="0" y="0"/>
          <a:chExt cx="0" cy="0"/>
        </a:xfrm>
      </p:grpSpPr>
      <p:pic>
        <p:nvPicPr>
          <p:cNvPr id="218" name="Google Shape;218;p3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9" name="Google Shape;219;p34"/>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0"/>
        <p:cNvGrpSpPr/>
        <p:nvPr/>
      </p:nvGrpSpPr>
      <p:grpSpPr>
        <a:xfrm>
          <a:off x="0" y="0"/>
          <a:ext cx="0" cy="0"/>
          <a:chOff x="0" y="0"/>
          <a:chExt cx="0" cy="0"/>
        </a:xfrm>
      </p:grpSpPr>
      <p:pic>
        <p:nvPicPr>
          <p:cNvPr id="221" name="Google Shape;221;p3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2" name="Google Shape;222;p35"/>
          <p:cNvSpPr/>
          <p:nvPr/>
        </p:nvSpPr>
        <p:spPr>
          <a:xfrm>
            <a:off x="1057350" y="663150"/>
            <a:ext cx="7029300" cy="3817200"/>
          </a:xfrm>
          <a:prstGeom prst="rect">
            <a:avLst/>
          </a:prstGeom>
          <a:solidFill>
            <a:srgbClr val="072C4E">
              <a:alpha val="86310"/>
            </a:srgbClr>
          </a:solidFill>
          <a:ln w="38100" cap="flat" cmpd="sng">
            <a:solidFill>
              <a:srgbClr val="FFE000"/>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Comfortaa"/>
              <a:buNone/>
              <a:defRPr sz="3500" b="1">
                <a:solidFill>
                  <a:schemeClr val="dk1"/>
                </a:solidFill>
                <a:latin typeface="Comfortaa"/>
                <a:ea typeface="Comfortaa"/>
                <a:cs typeface="Comfortaa"/>
                <a:sym typeface="Comfortaa"/>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8" r:id="rId4"/>
    <p:sldLayoutId id="2147483672" r:id="rId5"/>
    <p:sldLayoutId id="2147483675" r:id="rId6"/>
    <p:sldLayoutId id="2147483680" r:id="rId7"/>
    <p:sldLayoutId id="2147483681"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2"/>
        <p:cNvGrpSpPr/>
        <p:nvPr/>
      </p:nvGrpSpPr>
      <p:grpSpPr>
        <a:xfrm>
          <a:off x="0" y="0"/>
          <a:ext cx="0" cy="0"/>
          <a:chOff x="0" y="0"/>
          <a:chExt cx="0" cy="0"/>
        </a:xfrm>
      </p:grpSpPr>
      <p:sp>
        <p:nvSpPr>
          <p:cNvPr id="233" name="Google Shape;233;p39"/>
          <p:cNvSpPr/>
          <p:nvPr/>
        </p:nvSpPr>
        <p:spPr>
          <a:xfrm>
            <a:off x="1057350" y="663150"/>
            <a:ext cx="7029300" cy="3817200"/>
          </a:xfrm>
          <a:prstGeom prst="rect">
            <a:avLst/>
          </a:prstGeom>
          <a:solidFill>
            <a:srgbClr val="072C4E">
              <a:alpha val="86310"/>
            </a:srgbClr>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9"/>
          <p:cNvSpPr txBox="1">
            <a:spLocks noGrp="1"/>
          </p:cNvSpPr>
          <p:nvPr>
            <p:ph type="ctrTitle"/>
          </p:nvPr>
        </p:nvSpPr>
        <p:spPr>
          <a:xfrm>
            <a:off x="1164450" y="1264225"/>
            <a:ext cx="6815100" cy="192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solidFill>
                  <a:schemeClr val="tx1"/>
                </a:solidFill>
              </a:rPr>
              <a:t>JOB SEQENCING</a:t>
            </a:r>
            <a:r>
              <a:rPr lang="en-IN" dirty="0">
                <a:solidFill>
                  <a:schemeClr val="dk2"/>
                </a:solidFill>
              </a:rPr>
              <a:t> WITH DEADLINES</a:t>
            </a:r>
            <a:endParaRPr dirty="0">
              <a:solidFill>
                <a:schemeClr val="dk2"/>
              </a:solidFill>
            </a:endParaRPr>
          </a:p>
        </p:txBody>
      </p:sp>
      <p:sp>
        <p:nvSpPr>
          <p:cNvPr id="235" name="Google Shape;235;p39"/>
          <p:cNvSpPr txBox="1">
            <a:spLocks noGrp="1"/>
          </p:cNvSpPr>
          <p:nvPr>
            <p:ph type="subTitle" idx="1"/>
          </p:nvPr>
        </p:nvSpPr>
        <p:spPr>
          <a:xfrm>
            <a:off x="2222537" y="3108050"/>
            <a:ext cx="4702500" cy="658875"/>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IN" dirty="0"/>
              <a:t>NAME:G.SOWMYA</a:t>
            </a:r>
          </a:p>
          <a:p>
            <a:pPr marL="0" lvl="0" indent="0" rtl="0">
              <a:spcBef>
                <a:spcPts val="0"/>
              </a:spcBef>
              <a:spcAft>
                <a:spcPts val="0"/>
              </a:spcAft>
              <a:buNone/>
            </a:pPr>
            <a:r>
              <a:rPr lang="en-IN" dirty="0"/>
              <a:t>ROLL NO:22H51A0588</a:t>
            </a:r>
            <a:endParaRPr dirty="0"/>
          </a:p>
        </p:txBody>
      </p:sp>
      <p:cxnSp>
        <p:nvCxnSpPr>
          <p:cNvPr id="236" name="Google Shape;236;p39"/>
          <p:cNvCxnSpPr/>
          <p:nvPr/>
        </p:nvCxnSpPr>
        <p:spPr>
          <a:xfrm rot="10800000" flipH="1">
            <a:off x="5924250" y="972600"/>
            <a:ext cx="2162400" cy="156300"/>
          </a:xfrm>
          <a:prstGeom prst="bentConnector3">
            <a:avLst>
              <a:gd name="adj1" fmla="val 50000"/>
            </a:avLst>
          </a:prstGeom>
          <a:noFill/>
          <a:ln w="19050" cap="flat" cmpd="sng">
            <a:solidFill>
              <a:schemeClr val="dk2"/>
            </a:solidFill>
            <a:prstDash val="solid"/>
            <a:round/>
            <a:headEnd type="oval" w="med" len="med"/>
            <a:tailEnd type="none" w="med" len="med"/>
          </a:ln>
        </p:spPr>
      </p:cxnSp>
      <p:cxnSp>
        <p:nvCxnSpPr>
          <p:cNvPr id="237" name="Google Shape;237;p39"/>
          <p:cNvCxnSpPr/>
          <p:nvPr/>
        </p:nvCxnSpPr>
        <p:spPr>
          <a:xfrm rot="-5400000">
            <a:off x="6848275" y="3637175"/>
            <a:ext cx="1260000" cy="4077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38" name="Google Shape;238;p39"/>
          <p:cNvCxnSpPr/>
          <p:nvPr/>
        </p:nvCxnSpPr>
        <p:spPr>
          <a:xfrm rot="10800000" flipH="1">
            <a:off x="1122850" y="3609425"/>
            <a:ext cx="750300" cy="315000"/>
          </a:xfrm>
          <a:prstGeom prst="bentConnector3">
            <a:avLst>
              <a:gd name="adj1" fmla="val 50000"/>
            </a:avLst>
          </a:prstGeom>
          <a:noFill/>
          <a:ln w="19050" cap="flat" cmpd="sng">
            <a:solidFill>
              <a:schemeClr val="dk2"/>
            </a:solidFill>
            <a:prstDash val="solid"/>
            <a:round/>
            <a:headEnd type="none" w="med" len="med"/>
            <a:tailEnd type="oval"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EXAMPLE</a:t>
            </a:r>
            <a:endParaRPr dirty="0">
              <a:solidFill>
                <a:schemeClr val="dk2"/>
              </a:solidFill>
            </a:endParaRPr>
          </a:p>
        </p:txBody>
      </p:sp>
      <p:cxnSp>
        <p:nvCxnSpPr>
          <p:cNvPr id="319" name="Google Shape;319;p46"/>
          <p:cNvCxnSpPr/>
          <p:nvPr/>
        </p:nvCxnSpPr>
        <p:spPr>
          <a:xfrm rot="-5400000" flipH="1">
            <a:off x="7117975" y="3582375"/>
            <a:ext cx="1644000" cy="6264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20" name="Google Shape;320;p46"/>
          <p:cNvCxnSpPr/>
          <p:nvPr/>
        </p:nvCxnSpPr>
        <p:spPr>
          <a:xfrm rot="10800000" flipH="1">
            <a:off x="5693075" y="1593750"/>
            <a:ext cx="3014100" cy="931800"/>
          </a:xfrm>
          <a:prstGeom prst="bentConnector3">
            <a:avLst>
              <a:gd name="adj1" fmla="val 50000"/>
            </a:avLst>
          </a:prstGeom>
          <a:noFill/>
          <a:ln w="28575" cap="flat" cmpd="sng">
            <a:solidFill>
              <a:schemeClr val="dk2"/>
            </a:solidFill>
            <a:prstDash val="solid"/>
            <a:round/>
            <a:headEnd type="oval" w="med" len="med"/>
            <a:tailEnd type="none" w="med" len="med"/>
          </a:ln>
        </p:spPr>
      </p:cxnSp>
      <p:sp>
        <p:nvSpPr>
          <p:cNvPr id="3" name="Rectangle 1">
            <a:extLst>
              <a:ext uri="{FF2B5EF4-FFF2-40B4-BE49-F238E27FC236}">
                <a16:creationId xmlns:a16="http://schemas.microsoft.com/office/drawing/2014/main" id="{AD973709-4F8B-AC9F-6998-506D900448CC}"/>
              </a:ext>
            </a:extLst>
          </p:cNvPr>
          <p:cNvSpPr>
            <a:spLocks noGrp="1" noChangeArrowheads="1"/>
          </p:cNvSpPr>
          <p:nvPr>
            <p:ph type="subTitle" idx="1"/>
          </p:nvPr>
        </p:nvSpPr>
        <p:spPr bwMode="auto">
          <a:xfrm>
            <a:off x="890588" y="1301026"/>
            <a:ext cx="4814138"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j-lt"/>
              </a:rPr>
              <a:t>No changes to arrays.</a:t>
            </a:r>
            <a:endParaRPr kumimoji="0" lang="en-US" altLang="en-US"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mj-lt"/>
              </a:rPr>
              <a:t>Job 2:</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Profit: 19, Deadline: 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Find the latest free slot before or on the deadline 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Slot 1 is already occupied, so Job 2 cannot be scheduled.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j-lt"/>
              </a:rPr>
              <a:t>No changes to arrays.</a:t>
            </a:r>
            <a:endParaRPr kumimoji="0" lang="en-US" altLang="en-US"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mj-lt"/>
              </a:rPr>
              <a:t>Job 5:</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Profit: 15, Deadline: 3</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Find the latest free slot before or on the deadline 3.</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Slot 3 is free, so place Job 5 in slot 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j-lt"/>
              </a:rPr>
              <a:t>Updated arrays: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result[] = [3, 1, 5]</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slot[] = [true, true, true]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61382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EXAMPLE</a:t>
            </a:r>
            <a:endParaRPr dirty="0">
              <a:solidFill>
                <a:schemeClr val="dk2"/>
              </a:solidFill>
            </a:endParaRPr>
          </a:p>
        </p:txBody>
      </p:sp>
      <p:cxnSp>
        <p:nvCxnSpPr>
          <p:cNvPr id="319" name="Google Shape;319;p46"/>
          <p:cNvCxnSpPr/>
          <p:nvPr/>
        </p:nvCxnSpPr>
        <p:spPr>
          <a:xfrm rot="-5400000" flipH="1">
            <a:off x="7117975" y="3582375"/>
            <a:ext cx="1644000" cy="6264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20" name="Google Shape;320;p46"/>
          <p:cNvCxnSpPr/>
          <p:nvPr/>
        </p:nvCxnSpPr>
        <p:spPr>
          <a:xfrm rot="10800000" flipH="1">
            <a:off x="5693075" y="1593750"/>
            <a:ext cx="3014100" cy="931800"/>
          </a:xfrm>
          <a:prstGeom prst="bentConnector3">
            <a:avLst>
              <a:gd name="adj1" fmla="val 50000"/>
            </a:avLst>
          </a:prstGeom>
          <a:noFill/>
          <a:ln w="28575" cap="flat" cmpd="sng">
            <a:solidFill>
              <a:schemeClr val="dk2"/>
            </a:solidFill>
            <a:prstDash val="solid"/>
            <a:round/>
            <a:headEnd type="oval" w="med" len="med"/>
            <a:tailEnd type="none" w="med" len="med"/>
          </a:ln>
        </p:spPr>
      </p:cxnSp>
      <p:sp>
        <p:nvSpPr>
          <p:cNvPr id="3" name="Rectangle 1">
            <a:extLst>
              <a:ext uri="{FF2B5EF4-FFF2-40B4-BE49-F238E27FC236}">
                <a16:creationId xmlns:a16="http://schemas.microsoft.com/office/drawing/2014/main" id="{AD973709-4F8B-AC9F-6998-506D900448CC}"/>
              </a:ext>
            </a:extLst>
          </p:cNvPr>
          <p:cNvSpPr>
            <a:spLocks noGrp="1" noChangeArrowheads="1"/>
          </p:cNvSpPr>
          <p:nvPr>
            <p:ph type="subTitle" idx="1"/>
          </p:nvPr>
        </p:nvSpPr>
        <p:spPr bwMode="auto">
          <a:xfrm>
            <a:off x="890588" y="1710369"/>
            <a:ext cx="6143028" cy="2351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b="1" dirty="0"/>
              <a:t>Step 4: Output the Job Sequence</a:t>
            </a:r>
          </a:p>
          <a:p>
            <a:r>
              <a:rPr lang="en-US" dirty="0"/>
              <a:t>The sequence of jobs that maximizes profit is:</a:t>
            </a:r>
          </a:p>
          <a:p>
            <a:pPr>
              <a:buFont typeface="Arial" panose="020B0604020202020204" pitchFamily="34" charset="0"/>
              <a:buChar char="•"/>
            </a:pPr>
            <a:r>
              <a:rPr lang="en-US" dirty="0"/>
              <a:t>Job 3</a:t>
            </a:r>
          </a:p>
          <a:p>
            <a:pPr>
              <a:buFont typeface="Arial" panose="020B0604020202020204" pitchFamily="34" charset="0"/>
              <a:buChar char="•"/>
            </a:pPr>
            <a:r>
              <a:rPr lang="en-US" dirty="0"/>
              <a:t>Job 1</a:t>
            </a:r>
          </a:p>
          <a:p>
            <a:pPr>
              <a:buFont typeface="Arial" panose="020B0604020202020204" pitchFamily="34" charset="0"/>
              <a:buChar char="•"/>
            </a:pPr>
            <a:r>
              <a:rPr lang="en-US" dirty="0"/>
              <a:t>Job 5</a:t>
            </a:r>
          </a:p>
          <a:p>
            <a:r>
              <a:rPr lang="en-US" b="1" dirty="0"/>
              <a:t>Total Profit:</a:t>
            </a:r>
            <a:r>
              <a:rPr lang="en-US" dirty="0"/>
              <a:t> 27+100+15=14227 + 100 + 15 = 14227+100+15=142</a:t>
            </a:r>
          </a:p>
          <a:p>
            <a:r>
              <a:rPr lang="en-US" b="1" dirty="0"/>
              <a:t>Final Answer:</a:t>
            </a:r>
          </a:p>
          <a:p>
            <a:r>
              <a:rPr lang="en-US" dirty="0"/>
              <a:t>The job sequence is </a:t>
            </a:r>
            <a:r>
              <a:rPr lang="en-US" b="1" dirty="0"/>
              <a:t>Job 3, Job 1, Job 5</a:t>
            </a:r>
            <a:r>
              <a:rPr lang="en-US" dirty="0"/>
              <a:t> with a maximum profit of </a:t>
            </a:r>
            <a:r>
              <a:rPr lang="en-US" b="1" dirty="0"/>
              <a:t>142</a:t>
            </a:r>
            <a:r>
              <a:rPr lang="en-US" dirty="0"/>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720473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6"/>
        <p:cNvGrpSpPr/>
        <p:nvPr/>
      </p:nvGrpSpPr>
      <p:grpSpPr>
        <a:xfrm>
          <a:off x="0" y="0"/>
          <a:ext cx="0" cy="0"/>
          <a:chOff x="0" y="0"/>
          <a:chExt cx="0" cy="0"/>
        </a:xfrm>
      </p:grpSpPr>
      <p:sp>
        <p:nvSpPr>
          <p:cNvPr id="377" name="Google Shape;377;p51"/>
          <p:cNvSpPr/>
          <p:nvPr/>
        </p:nvSpPr>
        <p:spPr>
          <a:xfrm>
            <a:off x="1057350" y="663150"/>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1"/>
          <p:cNvSpPr txBox="1">
            <a:spLocks noGrp="1"/>
          </p:cNvSpPr>
          <p:nvPr>
            <p:ph type="title"/>
          </p:nvPr>
        </p:nvSpPr>
        <p:spPr>
          <a:xfrm>
            <a:off x="1534350" y="1307100"/>
            <a:ext cx="60753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tx1"/>
                </a:solidFill>
              </a:rPr>
              <a:t>THANK</a:t>
            </a:r>
            <a:br>
              <a:rPr lang="en" dirty="0">
                <a:solidFill>
                  <a:schemeClr val="dk2"/>
                </a:solidFill>
              </a:rPr>
            </a:br>
            <a:r>
              <a:rPr lang="en" dirty="0">
                <a:solidFill>
                  <a:schemeClr val="dk2"/>
                </a:solidFill>
              </a:rPr>
              <a:t>YOU!</a:t>
            </a:r>
            <a:endParaRPr dirty="0">
              <a:solidFill>
                <a:schemeClr val="dk2"/>
              </a:solidFill>
            </a:endParaRPr>
          </a:p>
        </p:txBody>
      </p:sp>
      <p:cxnSp>
        <p:nvCxnSpPr>
          <p:cNvPr id="379" name="Google Shape;379;p51"/>
          <p:cNvCxnSpPr/>
          <p:nvPr/>
        </p:nvCxnSpPr>
        <p:spPr>
          <a:xfrm>
            <a:off x="6194125" y="3778175"/>
            <a:ext cx="1892400" cy="3837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80" name="Google Shape;380;p51"/>
          <p:cNvCxnSpPr/>
          <p:nvPr/>
        </p:nvCxnSpPr>
        <p:spPr>
          <a:xfrm rot="5400000" flipH="1">
            <a:off x="1505000" y="733075"/>
            <a:ext cx="602100" cy="462000"/>
          </a:xfrm>
          <a:prstGeom prst="bentConnector3">
            <a:avLst>
              <a:gd name="adj1" fmla="val 50000"/>
            </a:avLst>
          </a:prstGeom>
          <a:noFill/>
          <a:ln w="28575" cap="flat" cmpd="sng">
            <a:solidFill>
              <a:schemeClr val="dk2"/>
            </a:solidFill>
            <a:prstDash val="solid"/>
            <a:round/>
            <a:headEnd type="oval"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WHAT IS JOB SEQENCING?</a:t>
            </a:r>
            <a:endParaRPr dirty="0">
              <a:solidFill>
                <a:schemeClr val="dk2"/>
              </a:solidFill>
            </a:endParaRPr>
          </a:p>
        </p:txBody>
      </p:sp>
      <p:sp>
        <p:nvSpPr>
          <p:cNvPr id="296" name="Google Shape;296;p44"/>
          <p:cNvSpPr txBox="1">
            <a:spLocks noGrp="1"/>
          </p:cNvSpPr>
          <p:nvPr>
            <p:ph type="subTitle" idx="2"/>
          </p:nvPr>
        </p:nvSpPr>
        <p:spPr>
          <a:xfrm>
            <a:off x="888931" y="1017725"/>
            <a:ext cx="7366137" cy="2083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800" dirty="0"/>
              <a:t>Job sequencing with deadlines is a problem that involves scheduling a set of jobs to maximize profit while adhering to their respective deadlines. This approach assumes that each job can be completed in exactly one unit of time. The prime objective of the Job Sequencing with Deadlines algorithm is to complete the given order of jobs within respective deadlines, resulting in the highest possible profit. To achieve this, we are given a number of jobs, each associated with a specific deadline, and completing a job before its deadline earns us a profit. The challenge is to arrange these jobs in a way that maximizes our total profit.</a:t>
            </a:r>
            <a:endParaRPr sz="1800" dirty="0"/>
          </a:p>
        </p:txBody>
      </p:sp>
      <p:cxnSp>
        <p:nvCxnSpPr>
          <p:cNvPr id="297" name="Google Shape;297;p44"/>
          <p:cNvCxnSpPr/>
          <p:nvPr/>
        </p:nvCxnSpPr>
        <p:spPr>
          <a:xfrm rot="10800000" flipH="1">
            <a:off x="6051435" y="4056375"/>
            <a:ext cx="2636100" cy="275700"/>
          </a:xfrm>
          <a:prstGeom prst="bentConnector3">
            <a:avLst>
              <a:gd name="adj1" fmla="val 50000"/>
            </a:avLst>
          </a:prstGeom>
          <a:noFill/>
          <a:ln w="19050" cap="flat" cmpd="sng">
            <a:solidFill>
              <a:schemeClr val="dk2"/>
            </a:solidFill>
            <a:prstDash val="solid"/>
            <a:round/>
            <a:headEnd type="oval"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1"/>
        <p:cNvGrpSpPr/>
        <p:nvPr/>
      </p:nvGrpSpPr>
      <p:grpSpPr>
        <a:xfrm>
          <a:off x="0" y="0"/>
          <a:ext cx="0" cy="0"/>
          <a:chOff x="0" y="0"/>
          <a:chExt cx="0" cy="0"/>
        </a:xfrm>
      </p:grpSpPr>
      <p:sp>
        <p:nvSpPr>
          <p:cNvPr id="302" name="Google Shape;302;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ALGORITHM</a:t>
            </a:r>
            <a:endParaRPr dirty="0">
              <a:solidFill>
                <a:schemeClr val="dk2"/>
              </a:solidFill>
            </a:endParaRPr>
          </a:p>
        </p:txBody>
      </p:sp>
      <p:sp>
        <p:nvSpPr>
          <p:cNvPr id="303" name="Google Shape;303;p45"/>
          <p:cNvSpPr txBox="1">
            <a:spLocks noGrp="1"/>
          </p:cNvSpPr>
          <p:nvPr>
            <p:ph type="subTitle" idx="1"/>
          </p:nvPr>
        </p:nvSpPr>
        <p:spPr>
          <a:xfrm>
            <a:off x="1809843" y="922614"/>
            <a:ext cx="5524314" cy="356602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function </a:t>
            </a:r>
            <a:r>
              <a:rPr lang="en-US" dirty="0" err="1"/>
              <a:t>JobSequencing</a:t>
            </a:r>
            <a:r>
              <a:rPr lang="en-US" dirty="0"/>
              <a:t>(jobs, n):</a:t>
            </a:r>
          </a:p>
          <a:p>
            <a:pPr marL="0" lvl="0" indent="0" algn="ctr" rtl="0">
              <a:spcBef>
                <a:spcPts val="0"/>
              </a:spcBef>
              <a:spcAft>
                <a:spcPts val="0"/>
              </a:spcAft>
              <a:buNone/>
            </a:pPr>
            <a:r>
              <a:rPr lang="en-US" dirty="0"/>
              <a:t>             </a:t>
            </a:r>
            <a:r>
              <a:rPr lang="en-US" b="1" dirty="0">
                <a:solidFill>
                  <a:schemeClr val="bg1">
                    <a:lumMod val="50000"/>
                    <a:lumOff val="50000"/>
                  </a:schemeClr>
                </a:solidFill>
              </a:rPr>
              <a:t>Step 1: </a:t>
            </a:r>
            <a:r>
              <a:rPr lang="en-US" dirty="0"/>
              <a:t>Sort jobs in decreasing order of profit</a:t>
            </a:r>
          </a:p>
          <a:p>
            <a:pPr marL="0" lvl="0" indent="0" algn="ctr" rtl="0">
              <a:spcBef>
                <a:spcPts val="0"/>
              </a:spcBef>
              <a:spcAft>
                <a:spcPts val="0"/>
              </a:spcAft>
              <a:buNone/>
            </a:pPr>
            <a:r>
              <a:rPr lang="en-US" dirty="0"/>
              <a:t>    sort jobs[] in decreasing order of profit</a:t>
            </a:r>
          </a:p>
          <a:p>
            <a:pPr marL="0" lvl="0" indent="0" algn="ctr" rtl="0">
              <a:spcBef>
                <a:spcPts val="0"/>
              </a:spcBef>
              <a:spcAft>
                <a:spcPts val="0"/>
              </a:spcAft>
              <a:buNone/>
            </a:pPr>
            <a:r>
              <a:rPr lang="en-US" dirty="0"/>
              <a:t>    </a:t>
            </a:r>
          </a:p>
          <a:p>
            <a:pPr marL="0" lvl="0" indent="0" algn="ctr" rtl="0">
              <a:spcBef>
                <a:spcPts val="0"/>
              </a:spcBef>
              <a:spcAft>
                <a:spcPts val="0"/>
              </a:spcAft>
              <a:buNone/>
            </a:pPr>
            <a:r>
              <a:rPr lang="en-US" b="1" dirty="0"/>
              <a:t>    </a:t>
            </a:r>
            <a:r>
              <a:rPr lang="en-US" b="1" dirty="0">
                <a:solidFill>
                  <a:schemeClr val="bg1">
                    <a:lumMod val="50000"/>
                    <a:lumOff val="50000"/>
                  </a:schemeClr>
                </a:solidFill>
              </a:rPr>
              <a:t>Step 2: </a:t>
            </a:r>
            <a:r>
              <a:rPr lang="en-US" dirty="0"/>
              <a:t>Initialize result and slot arrays</a:t>
            </a:r>
          </a:p>
          <a:p>
            <a:pPr marL="0" lvl="0" indent="0" algn="ctr" rtl="0">
              <a:spcBef>
                <a:spcPts val="0"/>
              </a:spcBef>
              <a:spcAft>
                <a:spcPts val="0"/>
              </a:spcAft>
              <a:buNone/>
            </a:pPr>
            <a:r>
              <a:rPr lang="en-US" dirty="0"/>
              <a:t>    result[] = [-1] * n  # Result array to store the job sequence</a:t>
            </a:r>
          </a:p>
          <a:p>
            <a:pPr marL="0" lvl="0" indent="0" algn="ctr" rtl="0">
              <a:spcBef>
                <a:spcPts val="0"/>
              </a:spcBef>
              <a:spcAft>
                <a:spcPts val="0"/>
              </a:spcAft>
              <a:buNone/>
            </a:pPr>
            <a:r>
              <a:rPr lang="en-US" dirty="0"/>
              <a:t>    slot[] = [false] * n  # Slot array to keep track of occupied slots</a:t>
            </a:r>
          </a:p>
          <a:p>
            <a:pPr marL="0" lvl="0" indent="0" algn="ctr" rtl="0">
              <a:spcBef>
                <a:spcPts val="0"/>
              </a:spcBef>
              <a:spcAft>
                <a:spcPts val="0"/>
              </a:spcAft>
              <a:buNone/>
            </a:pPr>
            <a:r>
              <a:rPr lang="en-US" dirty="0"/>
              <a:t>    </a:t>
            </a:r>
          </a:p>
          <a:p>
            <a:pPr marL="0" lvl="0" indent="0" algn="ctr" rtl="0">
              <a:spcBef>
                <a:spcPts val="0"/>
              </a:spcBef>
              <a:spcAft>
                <a:spcPts val="0"/>
              </a:spcAft>
              <a:buNone/>
            </a:pPr>
            <a:r>
              <a:rPr lang="en-US" dirty="0"/>
              <a:t>     </a:t>
            </a:r>
            <a:r>
              <a:rPr lang="en-US" b="1" dirty="0">
                <a:solidFill>
                  <a:schemeClr val="bg1">
                    <a:lumMod val="50000"/>
                    <a:lumOff val="50000"/>
                  </a:schemeClr>
                </a:solidFill>
              </a:rPr>
              <a:t>Step 3: </a:t>
            </a:r>
            <a:r>
              <a:rPr lang="en-US" dirty="0"/>
              <a:t>Iterate over each job</a:t>
            </a:r>
          </a:p>
          <a:p>
            <a:pPr marL="0" lvl="0" indent="0" algn="ctr" rtl="0">
              <a:spcBef>
                <a:spcPts val="0"/>
              </a:spcBef>
              <a:spcAft>
                <a:spcPts val="0"/>
              </a:spcAft>
              <a:buNone/>
            </a:pPr>
            <a:r>
              <a:rPr lang="en-US" dirty="0"/>
              <a:t>    for </a:t>
            </a:r>
            <a:r>
              <a:rPr lang="en-US" dirty="0" err="1"/>
              <a:t>i</a:t>
            </a:r>
            <a:r>
              <a:rPr lang="en-US" dirty="0"/>
              <a:t> = 0 to n-1:</a:t>
            </a:r>
          </a:p>
          <a:p>
            <a:pPr marL="0" lvl="0" indent="0" algn="ctr" rtl="0">
              <a:spcBef>
                <a:spcPts val="0"/>
              </a:spcBef>
              <a:spcAft>
                <a:spcPts val="0"/>
              </a:spcAft>
              <a:buNone/>
            </a:pPr>
            <a:r>
              <a:rPr lang="en-US" dirty="0"/>
              <a:t>Find a free slot for this job (from </a:t>
            </a:r>
            <a:r>
              <a:rPr lang="en-US" dirty="0" err="1"/>
              <a:t>job.deadline</a:t>
            </a:r>
            <a:r>
              <a:rPr lang="en-US" dirty="0"/>
              <a:t> to 0)</a:t>
            </a:r>
          </a:p>
          <a:p>
            <a:pPr marL="0" lvl="0" indent="0" algn="ctr" rtl="0">
              <a:spcBef>
                <a:spcPts val="0"/>
              </a:spcBef>
              <a:spcAft>
                <a:spcPts val="0"/>
              </a:spcAft>
              <a:buNone/>
            </a:pPr>
            <a:r>
              <a:rPr lang="en-US" dirty="0"/>
              <a:t>        for j = min(jobs[</a:t>
            </a:r>
            <a:r>
              <a:rPr lang="en-US" dirty="0" err="1"/>
              <a:t>i</a:t>
            </a:r>
            <a:r>
              <a:rPr lang="en-US" dirty="0"/>
              <a:t>].deadline, n)-1 down to 0:</a:t>
            </a:r>
          </a:p>
          <a:p>
            <a:pPr marL="0" lvl="0" indent="0" algn="ctr" rtl="0">
              <a:spcBef>
                <a:spcPts val="0"/>
              </a:spcBef>
              <a:spcAft>
                <a:spcPts val="0"/>
              </a:spcAft>
              <a:buNone/>
            </a:pPr>
            <a:r>
              <a:rPr lang="en-US" dirty="0"/>
              <a:t>If slot j is free, assign job </a:t>
            </a:r>
            <a:r>
              <a:rPr lang="en-US" dirty="0" err="1"/>
              <a:t>i</a:t>
            </a:r>
            <a:r>
              <a:rPr lang="en-US" dirty="0"/>
              <a:t> to this slot</a:t>
            </a:r>
          </a:p>
          <a:p>
            <a:pPr marL="0" lvl="0" indent="0" algn="ctr" rtl="0">
              <a:spcBef>
                <a:spcPts val="0"/>
              </a:spcBef>
              <a:spcAft>
                <a:spcPts val="0"/>
              </a:spcAft>
              <a:buNone/>
            </a:pPr>
            <a:r>
              <a:rPr lang="en-US" dirty="0"/>
              <a:t>            if slot[j] == false:</a:t>
            </a:r>
          </a:p>
          <a:p>
            <a:pPr marL="0" lvl="0" indent="0" algn="ctr" rtl="0">
              <a:spcBef>
                <a:spcPts val="0"/>
              </a:spcBef>
              <a:spcAft>
                <a:spcPts val="0"/>
              </a:spcAft>
              <a:buNone/>
            </a:pPr>
            <a:r>
              <a:rPr lang="en-US" dirty="0"/>
              <a:t>                result[j] = </a:t>
            </a:r>
            <a:r>
              <a:rPr lang="en-US" dirty="0" err="1"/>
              <a:t>i</a:t>
            </a:r>
            <a:r>
              <a:rPr lang="en-US" dirty="0"/>
              <a:t>   Assign job </a:t>
            </a:r>
            <a:r>
              <a:rPr lang="en-US" dirty="0" err="1"/>
              <a:t>i</a:t>
            </a:r>
            <a:r>
              <a:rPr lang="en-US" dirty="0"/>
              <a:t> to result[j]</a:t>
            </a:r>
          </a:p>
        </p:txBody>
      </p:sp>
      <p:cxnSp>
        <p:nvCxnSpPr>
          <p:cNvPr id="311" name="Google Shape;311;p45"/>
          <p:cNvCxnSpPr/>
          <p:nvPr/>
        </p:nvCxnSpPr>
        <p:spPr>
          <a:xfrm flipH="1">
            <a:off x="565275" y="2705625"/>
            <a:ext cx="1644000" cy="8532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12" name="Google Shape;312;p45"/>
          <p:cNvCxnSpPr/>
          <p:nvPr/>
        </p:nvCxnSpPr>
        <p:spPr>
          <a:xfrm rot="-5400000" flipH="1">
            <a:off x="6296025" y="2995275"/>
            <a:ext cx="3068700" cy="391500"/>
          </a:xfrm>
          <a:prstGeom prst="bentConnector3">
            <a:avLst>
              <a:gd name="adj1" fmla="val 50000"/>
            </a:avLst>
          </a:prstGeom>
          <a:noFill/>
          <a:ln w="28575" cap="flat" cmpd="sng">
            <a:solidFill>
              <a:schemeClr val="dk2"/>
            </a:solidFill>
            <a:prstDash val="solid"/>
            <a:round/>
            <a:headEnd type="oval"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1"/>
        <p:cNvGrpSpPr/>
        <p:nvPr/>
      </p:nvGrpSpPr>
      <p:grpSpPr>
        <a:xfrm>
          <a:off x="0" y="0"/>
          <a:ext cx="0" cy="0"/>
          <a:chOff x="0" y="0"/>
          <a:chExt cx="0" cy="0"/>
        </a:xfrm>
      </p:grpSpPr>
      <p:sp>
        <p:nvSpPr>
          <p:cNvPr id="302" name="Google Shape;302;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ALGORITHM</a:t>
            </a:r>
            <a:endParaRPr dirty="0">
              <a:solidFill>
                <a:schemeClr val="dk2"/>
              </a:solidFill>
            </a:endParaRPr>
          </a:p>
        </p:txBody>
      </p:sp>
      <p:sp>
        <p:nvSpPr>
          <p:cNvPr id="303" name="Google Shape;303;p45"/>
          <p:cNvSpPr txBox="1">
            <a:spLocks noGrp="1"/>
          </p:cNvSpPr>
          <p:nvPr>
            <p:ph type="subTitle" idx="1"/>
          </p:nvPr>
        </p:nvSpPr>
        <p:spPr>
          <a:xfrm>
            <a:off x="1750370" y="1132454"/>
            <a:ext cx="5524314" cy="356602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slot[j] = true  # Mark this slot as occupied</a:t>
            </a:r>
          </a:p>
          <a:p>
            <a:pPr marL="0" lvl="0" indent="0" algn="ctr" rtl="0">
              <a:spcBef>
                <a:spcPts val="0"/>
              </a:spcBef>
              <a:spcAft>
                <a:spcPts val="0"/>
              </a:spcAft>
              <a:buNone/>
            </a:pPr>
            <a:r>
              <a:rPr lang="en-US" dirty="0"/>
              <a:t>                break</a:t>
            </a:r>
          </a:p>
          <a:p>
            <a:pPr marL="0" lvl="0" indent="0" algn="ctr" rtl="0">
              <a:spcBef>
                <a:spcPts val="0"/>
              </a:spcBef>
              <a:spcAft>
                <a:spcPts val="0"/>
              </a:spcAft>
              <a:buNone/>
            </a:pPr>
            <a:r>
              <a:rPr lang="en-US" dirty="0"/>
              <a:t>    </a:t>
            </a:r>
          </a:p>
          <a:p>
            <a:pPr marL="0" lvl="0" indent="0" algn="ctr" rtl="0">
              <a:spcBef>
                <a:spcPts val="0"/>
              </a:spcBef>
              <a:spcAft>
                <a:spcPts val="0"/>
              </a:spcAft>
              <a:buNone/>
            </a:pPr>
            <a:r>
              <a:rPr lang="en-US" dirty="0">
                <a:solidFill>
                  <a:schemeClr val="bg1">
                    <a:lumMod val="50000"/>
                    <a:lumOff val="50000"/>
                  </a:schemeClr>
                </a:solidFill>
              </a:rPr>
              <a:t>    </a:t>
            </a:r>
            <a:r>
              <a:rPr lang="en-US" b="1" dirty="0">
                <a:solidFill>
                  <a:schemeClr val="bg1">
                    <a:lumMod val="50000"/>
                    <a:lumOff val="50000"/>
                  </a:schemeClr>
                </a:solidFill>
              </a:rPr>
              <a:t>Step 4: </a:t>
            </a:r>
            <a:r>
              <a:rPr lang="en-US" dirty="0"/>
              <a:t>Print the result</a:t>
            </a:r>
          </a:p>
          <a:p>
            <a:pPr marL="0" lvl="0" indent="0" algn="ctr" rtl="0">
              <a:spcBef>
                <a:spcPts val="0"/>
              </a:spcBef>
              <a:spcAft>
                <a:spcPts val="0"/>
              </a:spcAft>
              <a:buNone/>
            </a:pPr>
            <a:r>
              <a:rPr lang="en-US" dirty="0"/>
              <a:t>    print "Job sequence to maximize profit:"</a:t>
            </a:r>
          </a:p>
          <a:p>
            <a:pPr marL="0" lvl="0" indent="0" algn="ctr" rtl="0">
              <a:spcBef>
                <a:spcPts val="0"/>
              </a:spcBef>
              <a:spcAft>
                <a:spcPts val="0"/>
              </a:spcAft>
              <a:buNone/>
            </a:pPr>
            <a:r>
              <a:rPr lang="en-US" dirty="0"/>
              <a:t>    for </a:t>
            </a:r>
            <a:r>
              <a:rPr lang="en-US" dirty="0" err="1"/>
              <a:t>i</a:t>
            </a:r>
            <a:r>
              <a:rPr lang="en-US" dirty="0"/>
              <a:t> = 0 to n-1:</a:t>
            </a:r>
          </a:p>
          <a:p>
            <a:pPr marL="0" lvl="0" indent="0" algn="ctr" rtl="0">
              <a:spcBef>
                <a:spcPts val="0"/>
              </a:spcBef>
              <a:spcAft>
                <a:spcPts val="0"/>
              </a:spcAft>
              <a:buNone/>
            </a:pPr>
            <a:r>
              <a:rPr lang="en-US" dirty="0"/>
              <a:t>        if result[</a:t>
            </a:r>
            <a:r>
              <a:rPr lang="en-US" dirty="0" err="1"/>
              <a:t>i</a:t>
            </a:r>
            <a:r>
              <a:rPr lang="en-US" dirty="0"/>
              <a:t>] != -1:</a:t>
            </a:r>
          </a:p>
          <a:p>
            <a:pPr marL="0" lvl="0" indent="0" algn="ctr" rtl="0">
              <a:spcBef>
                <a:spcPts val="0"/>
              </a:spcBef>
              <a:spcAft>
                <a:spcPts val="0"/>
              </a:spcAft>
              <a:buNone/>
            </a:pPr>
            <a:r>
              <a:rPr lang="en-US" dirty="0"/>
              <a:t>            print "Job", jobs[result[</a:t>
            </a:r>
            <a:r>
              <a:rPr lang="en-US" dirty="0" err="1"/>
              <a:t>i</a:t>
            </a:r>
            <a:r>
              <a:rPr lang="en-US" dirty="0"/>
              <a:t>]].id</a:t>
            </a:r>
          </a:p>
        </p:txBody>
      </p:sp>
      <p:cxnSp>
        <p:nvCxnSpPr>
          <p:cNvPr id="311" name="Google Shape;311;p45"/>
          <p:cNvCxnSpPr/>
          <p:nvPr/>
        </p:nvCxnSpPr>
        <p:spPr>
          <a:xfrm flipH="1">
            <a:off x="565275" y="2705625"/>
            <a:ext cx="1644000" cy="8532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12" name="Google Shape;312;p45"/>
          <p:cNvCxnSpPr/>
          <p:nvPr/>
        </p:nvCxnSpPr>
        <p:spPr>
          <a:xfrm rot="-5400000" flipH="1">
            <a:off x="6296025" y="2995275"/>
            <a:ext cx="3068700" cy="391500"/>
          </a:xfrm>
          <a:prstGeom prst="bentConnector3">
            <a:avLst>
              <a:gd name="adj1" fmla="val 50000"/>
            </a:avLst>
          </a:prstGeom>
          <a:noFill/>
          <a:ln w="28575"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3320251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EXAMPLE</a:t>
            </a:r>
            <a:endParaRPr dirty="0">
              <a:solidFill>
                <a:schemeClr val="dk2"/>
              </a:solidFill>
            </a:endParaRPr>
          </a:p>
        </p:txBody>
      </p:sp>
      <p:sp>
        <p:nvSpPr>
          <p:cNvPr id="318" name="Google Shape;318;p46"/>
          <p:cNvSpPr txBox="1">
            <a:spLocks noGrp="1"/>
          </p:cNvSpPr>
          <p:nvPr>
            <p:ph type="subTitle" idx="1"/>
          </p:nvPr>
        </p:nvSpPr>
        <p:spPr>
          <a:xfrm>
            <a:off x="948600" y="1700300"/>
            <a:ext cx="42948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IN" dirty="0"/>
              <a:t>Given, 5 problems :</a:t>
            </a:r>
          </a:p>
          <a:p>
            <a:pPr marL="0" lvl="0" indent="0" algn="l" rtl="0">
              <a:spcBef>
                <a:spcPts val="0"/>
              </a:spcBef>
              <a:spcAft>
                <a:spcPts val="0"/>
              </a:spcAft>
              <a:buClr>
                <a:schemeClr val="dk1"/>
              </a:buClr>
              <a:buSzPts val="1100"/>
              <a:buFont typeface="Arial"/>
              <a:buNone/>
            </a:pPr>
            <a:endParaRPr dirty="0"/>
          </a:p>
        </p:txBody>
      </p:sp>
      <p:cxnSp>
        <p:nvCxnSpPr>
          <p:cNvPr id="319" name="Google Shape;319;p46"/>
          <p:cNvCxnSpPr/>
          <p:nvPr/>
        </p:nvCxnSpPr>
        <p:spPr>
          <a:xfrm rot="-5400000" flipH="1">
            <a:off x="7117975" y="3582375"/>
            <a:ext cx="1644000" cy="6264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20" name="Google Shape;320;p46"/>
          <p:cNvCxnSpPr/>
          <p:nvPr/>
        </p:nvCxnSpPr>
        <p:spPr>
          <a:xfrm rot="10800000" flipH="1">
            <a:off x="5693075" y="1593750"/>
            <a:ext cx="3014100" cy="931800"/>
          </a:xfrm>
          <a:prstGeom prst="bentConnector3">
            <a:avLst>
              <a:gd name="adj1" fmla="val 50000"/>
            </a:avLst>
          </a:prstGeom>
          <a:noFill/>
          <a:ln w="28575" cap="flat" cmpd="sng">
            <a:solidFill>
              <a:schemeClr val="dk2"/>
            </a:solidFill>
            <a:prstDash val="solid"/>
            <a:round/>
            <a:headEnd type="oval" w="med" len="med"/>
            <a:tailEnd type="none" w="med" len="med"/>
          </a:ln>
        </p:spPr>
      </p:cxnSp>
      <p:pic>
        <p:nvPicPr>
          <p:cNvPr id="5" name="Picture 4">
            <a:extLst>
              <a:ext uri="{FF2B5EF4-FFF2-40B4-BE49-F238E27FC236}">
                <a16:creationId xmlns:a16="http://schemas.microsoft.com/office/drawing/2014/main" id="{742DBFD9-FA15-F286-2B3D-3908A15DF3F0}"/>
              </a:ext>
            </a:extLst>
          </p:cNvPr>
          <p:cNvPicPr>
            <a:picLocks noChangeAspect="1"/>
          </p:cNvPicPr>
          <p:nvPr/>
        </p:nvPicPr>
        <p:blipFill>
          <a:blip r:embed="rId3"/>
          <a:stretch>
            <a:fillRect/>
          </a:stretch>
        </p:blipFill>
        <p:spPr>
          <a:xfrm>
            <a:off x="830515" y="2757790"/>
            <a:ext cx="6425799" cy="174730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EXAMPLE</a:t>
            </a:r>
            <a:endParaRPr dirty="0">
              <a:solidFill>
                <a:schemeClr val="dk2"/>
              </a:solidFill>
            </a:endParaRPr>
          </a:p>
        </p:txBody>
      </p:sp>
      <p:sp>
        <p:nvSpPr>
          <p:cNvPr id="318" name="Google Shape;318;p46"/>
          <p:cNvSpPr txBox="1">
            <a:spLocks noGrp="1"/>
          </p:cNvSpPr>
          <p:nvPr>
            <p:ph type="subTitle" idx="1"/>
          </p:nvPr>
        </p:nvSpPr>
        <p:spPr>
          <a:xfrm>
            <a:off x="948600" y="1700300"/>
            <a:ext cx="42948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IN" dirty="0"/>
              <a:t>Sort the jobs in decreasing order of their profits:</a:t>
            </a:r>
            <a:endParaRPr dirty="0"/>
          </a:p>
        </p:txBody>
      </p:sp>
      <p:cxnSp>
        <p:nvCxnSpPr>
          <p:cNvPr id="319" name="Google Shape;319;p46"/>
          <p:cNvCxnSpPr/>
          <p:nvPr/>
        </p:nvCxnSpPr>
        <p:spPr>
          <a:xfrm rot="-5400000" flipH="1">
            <a:off x="7117975" y="3582375"/>
            <a:ext cx="1644000" cy="6264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20" name="Google Shape;320;p46"/>
          <p:cNvCxnSpPr/>
          <p:nvPr/>
        </p:nvCxnSpPr>
        <p:spPr>
          <a:xfrm rot="10800000" flipH="1">
            <a:off x="5693075" y="1593750"/>
            <a:ext cx="3014100" cy="931800"/>
          </a:xfrm>
          <a:prstGeom prst="bentConnector3">
            <a:avLst>
              <a:gd name="adj1" fmla="val 50000"/>
            </a:avLst>
          </a:prstGeom>
          <a:noFill/>
          <a:ln w="28575" cap="flat" cmpd="sng">
            <a:solidFill>
              <a:schemeClr val="dk2"/>
            </a:solidFill>
            <a:prstDash val="solid"/>
            <a:round/>
            <a:headEnd type="oval" w="med" len="med"/>
            <a:tailEnd type="none" w="med" len="med"/>
          </a:ln>
        </p:spPr>
      </p:cxnSp>
      <p:pic>
        <p:nvPicPr>
          <p:cNvPr id="3" name="Picture 2">
            <a:extLst>
              <a:ext uri="{FF2B5EF4-FFF2-40B4-BE49-F238E27FC236}">
                <a16:creationId xmlns:a16="http://schemas.microsoft.com/office/drawing/2014/main" id="{F0FF3068-F6E0-902C-605D-D3B85273426A}"/>
              </a:ext>
            </a:extLst>
          </p:cNvPr>
          <p:cNvPicPr>
            <a:picLocks noChangeAspect="1"/>
          </p:cNvPicPr>
          <p:nvPr/>
        </p:nvPicPr>
        <p:blipFill>
          <a:blip r:embed="rId3"/>
          <a:stretch>
            <a:fillRect/>
          </a:stretch>
        </p:blipFill>
        <p:spPr>
          <a:xfrm>
            <a:off x="776385" y="2811336"/>
            <a:ext cx="6115070" cy="1713303"/>
          </a:xfrm>
          <a:prstGeom prst="rect">
            <a:avLst/>
          </a:prstGeom>
        </p:spPr>
      </p:pic>
    </p:spTree>
    <p:extLst>
      <p:ext uri="{BB962C8B-B14F-4D97-AF65-F5344CB8AC3E}">
        <p14:creationId xmlns:p14="http://schemas.microsoft.com/office/powerpoint/2010/main" val="1261152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EXAMPLE</a:t>
            </a:r>
            <a:endParaRPr dirty="0">
              <a:solidFill>
                <a:schemeClr val="dk2"/>
              </a:solidFill>
            </a:endParaRPr>
          </a:p>
        </p:txBody>
      </p:sp>
      <p:cxnSp>
        <p:nvCxnSpPr>
          <p:cNvPr id="319" name="Google Shape;319;p46"/>
          <p:cNvCxnSpPr/>
          <p:nvPr/>
        </p:nvCxnSpPr>
        <p:spPr>
          <a:xfrm rot="-5400000" flipH="1">
            <a:off x="7117975" y="3582375"/>
            <a:ext cx="1644000" cy="6264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20" name="Google Shape;320;p46"/>
          <p:cNvCxnSpPr/>
          <p:nvPr/>
        </p:nvCxnSpPr>
        <p:spPr>
          <a:xfrm rot="10800000" flipH="1">
            <a:off x="5693075" y="1593750"/>
            <a:ext cx="3014100" cy="931800"/>
          </a:xfrm>
          <a:prstGeom prst="bentConnector3">
            <a:avLst>
              <a:gd name="adj1" fmla="val 50000"/>
            </a:avLst>
          </a:prstGeom>
          <a:noFill/>
          <a:ln w="28575" cap="flat" cmpd="sng">
            <a:solidFill>
              <a:schemeClr val="dk2"/>
            </a:solidFill>
            <a:prstDash val="solid"/>
            <a:round/>
            <a:headEnd type="oval" w="med" len="med"/>
            <a:tailEnd type="none" w="med" len="med"/>
          </a:ln>
        </p:spPr>
      </p:cxnSp>
      <p:sp>
        <p:nvSpPr>
          <p:cNvPr id="4" name="Rectangle 2">
            <a:extLst>
              <a:ext uri="{FF2B5EF4-FFF2-40B4-BE49-F238E27FC236}">
                <a16:creationId xmlns:a16="http://schemas.microsoft.com/office/drawing/2014/main" id="{6C2F8797-0E4F-B975-E67B-36A9E8DFAA42}"/>
              </a:ext>
            </a:extLst>
          </p:cNvPr>
          <p:cNvSpPr>
            <a:spLocks noGrp="1" noChangeArrowheads="1"/>
          </p:cNvSpPr>
          <p:nvPr>
            <p:ph type="subTitle" idx="1"/>
          </p:nvPr>
        </p:nvSpPr>
        <p:spPr bwMode="auto">
          <a:xfrm>
            <a:off x="816644" y="1130145"/>
            <a:ext cx="6167073" cy="3385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mn-lt"/>
              </a:rPr>
              <a:t>Step 2: Initialize Result and Slot Arrays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n-lt"/>
              </a:rPr>
              <a:t>result[]: To store the job sequence.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n-lt"/>
              </a:rPr>
              <a:t>slot[]: To keep track of free time slots.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n-lt"/>
              </a:rPr>
              <a:t>Initially: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n-lt"/>
              </a:rPr>
              <a:t>result[] = [-1, -1, -1] (since there are at most 3 slots based on the maximum</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b="0" i="0" u="none" strike="noStrike" cap="none" normalizeH="0" baseline="0" dirty="0">
                <a:ln>
                  <a:noFill/>
                </a:ln>
                <a:solidFill>
                  <a:schemeClr val="tx1"/>
                </a:solidFill>
                <a:effectLst/>
                <a:latin typeface="+mn-lt"/>
              </a:rPr>
              <a:t> deadline).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n-lt"/>
              </a:rPr>
              <a:t>slot[] = [false, false, false] (all slots are free).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Step 3: Place Jobs in Slots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Job 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Profit: 100, Deadline: 2</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Find the latest free slot before or on the deadline 2.</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Slot 2 is free, so place Job 1 in slot 2.</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14629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EXAMPLE</a:t>
            </a:r>
            <a:endParaRPr dirty="0">
              <a:solidFill>
                <a:schemeClr val="dk2"/>
              </a:solidFill>
            </a:endParaRPr>
          </a:p>
        </p:txBody>
      </p:sp>
      <p:cxnSp>
        <p:nvCxnSpPr>
          <p:cNvPr id="319" name="Google Shape;319;p46"/>
          <p:cNvCxnSpPr/>
          <p:nvPr/>
        </p:nvCxnSpPr>
        <p:spPr>
          <a:xfrm rot="-5400000" flipH="1">
            <a:off x="7117975" y="3582375"/>
            <a:ext cx="1644000" cy="6264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20" name="Google Shape;320;p46"/>
          <p:cNvCxnSpPr/>
          <p:nvPr/>
        </p:nvCxnSpPr>
        <p:spPr>
          <a:xfrm rot="10800000" flipH="1">
            <a:off x="5693075" y="1593750"/>
            <a:ext cx="3014100" cy="931800"/>
          </a:xfrm>
          <a:prstGeom prst="bentConnector3">
            <a:avLst>
              <a:gd name="adj1" fmla="val 50000"/>
            </a:avLst>
          </a:prstGeom>
          <a:noFill/>
          <a:ln w="28575" cap="flat" cmpd="sng">
            <a:solidFill>
              <a:schemeClr val="dk2"/>
            </a:solidFill>
            <a:prstDash val="solid"/>
            <a:round/>
            <a:headEnd type="oval" w="med" len="med"/>
            <a:tailEnd type="none" w="med" len="med"/>
          </a:ln>
        </p:spPr>
      </p:cxnSp>
      <p:sp>
        <p:nvSpPr>
          <p:cNvPr id="2" name="Subtitle 1">
            <a:extLst>
              <a:ext uri="{FF2B5EF4-FFF2-40B4-BE49-F238E27FC236}">
                <a16:creationId xmlns:a16="http://schemas.microsoft.com/office/drawing/2014/main" id="{8506D37C-E313-5549-FE85-33CE392044DA}"/>
              </a:ext>
            </a:extLst>
          </p:cNvPr>
          <p:cNvSpPr>
            <a:spLocks noGrp="1" noChangeArrowheads="1"/>
          </p:cNvSpPr>
          <p:nvPr>
            <p:ph type="subTitle" idx="1"/>
          </p:nvPr>
        </p:nvSpPr>
        <p:spPr bwMode="auto">
          <a:xfrm>
            <a:off x="890825" y="962207"/>
            <a:ext cx="5792710" cy="38472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j-lt"/>
              </a:rPr>
              <a:t>Updated arrays: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result[] = [-1, 1, -1]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slot[] = [false, true, false]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mj-lt"/>
              </a:rPr>
              <a:t>Job 3:</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Profit: 27, Deadline: 2</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Find the latest free slot before or on the deadline 2.</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Slot 1 is free, so place Job 3 in slot 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j-lt"/>
              </a:rPr>
              <a:t>Updated arrays: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result[] = [3, 1, -1]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slot[] = [true, true, false]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mj-lt"/>
              </a:rPr>
              <a:t>Job 4:</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Profit: 25, Deadline: 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Find the latest free slot before or on the deadline 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Slot 1 is already occupied, so Job 4 cannot be scheduled</a:t>
            </a:r>
            <a:r>
              <a:rPr kumimoji="0" lang="en-US" altLang="en-US" sz="1600" b="0" i="0" u="none" strike="noStrike" cap="none" normalizeH="0" baseline="0" dirty="0">
                <a:ln>
                  <a:noFill/>
                </a:ln>
                <a:solidFill>
                  <a:schemeClr val="tx1"/>
                </a:solidFill>
                <a:effectLst/>
                <a:latin typeface="+mj-lt"/>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30803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EXAMPLE</a:t>
            </a:r>
            <a:endParaRPr dirty="0">
              <a:solidFill>
                <a:schemeClr val="dk2"/>
              </a:solidFill>
            </a:endParaRPr>
          </a:p>
        </p:txBody>
      </p:sp>
      <p:cxnSp>
        <p:nvCxnSpPr>
          <p:cNvPr id="319" name="Google Shape;319;p46"/>
          <p:cNvCxnSpPr/>
          <p:nvPr/>
        </p:nvCxnSpPr>
        <p:spPr>
          <a:xfrm rot="-5400000" flipH="1">
            <a:off x="7117975" y="3582375"/>
            <a:ext cx="1644000" cy="6264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20" name="Google Shape;320;p46"/>
          <p:cNvCxnSpPr/>
          <p:nvPr/>
        </p:nvCxnSpPr>
        <p:spPr>
          <a:xfrm rot="10800000" flipH="1">
            <a:off x="5693075" y="1593750"/>
            <a:ext cx="3014100" cy="931800"/>
          </a:xfrm>
          <a:prstGeom prst="bentConnector3">
            <a:avLst>
              <a:gd name="adj1" fmla="val 50000"/>
            </a:avLst>
          </a:prstGeom>
          <a:noFill/>
          <a:ln w="28575" cap="flat" cmpd="sng">
            <a:solidFill>
              <a:schemeClr val="dk2"/>
            </a:solidFill>
            <a:prstDash val="solid"/>
            <a:round/>
            <a:headEnd type="oval" w="med" len="med"/>
            <a:tailEnd type="none" w="med" len="med"/>
          </a:ln>
        </p:spPr>
      </p:cxnSp>
      <p:sp>
        <p:nvSpPr>
          <p:cNvPr id="2" name="Subtitle 1">
            <a:extLst>
              <a:ext uri="{FF2B5EF4-FFF2-40B4-BE49-F238E27FC236}">
                <a16:creationId xmlns:a16="http://schemas.microsoft.com/office/drawing/2014/main" id="{8506D37C-E313-5549-FE85-33CE392044DA}"/>
              </a:ext>
            </a:extLst>
          </p:cNvPr>
          <p:cNvSpPr>
            <a:spLocks noGrp="1" noChangeArrowheads="1"/>
          </p:cNvSpPr>
          <p:nvPr>
            <p:ph type="subTitle" idx="1"/>
          </p:nvPr>
        </p:nvSpPr>
        <p:spPr bwMode="auto">
          <a:xfrm>
            <a:off x="890825" y="962207"/>
            <a:ext cx="5792710" cy="38472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j-lt"/>
              </a:rPr>
              <a:t>Updated arrays: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result[] = [-1, 1, -1]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slot[] = [false, true, false]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mj-lt"/>
              </a:rPr>
              <a:t>Job 3:</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Profit: 27, Deadline: 2</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Find the latest free slot before or on the deadline 2.</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Slot 1 is free, so place Job 3 in slot 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j-lt"/>
              </a:rPr>
              <a:t>Updated arrays: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result[] = [3, 1, -1]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slot[] = [true, true, false]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mj-lt"/>
              </a:rPr>
              <a:t>Job 4:</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Profit: 25, Deadline: 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Find the latest free slot before or on the deadline 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Slot 1 is already occupied, so Job 4 cannot be scheduled</a:t>
            </a:r>
            <a:r>
              <a:rPr kumimoji="0" lang="en-US" altLang="en-US" sz="1600" b="0" i="0" u="none" strike="noStrike" cap="none" normalizeH="0" baseline="0" dirty="0">
                <a:ln>
                  <a:noFill/>
                </a:ln>
                <a:solidFill>
                  <a:schemeClr val="tx1"/>
                </a:solidFill>
                <a:effectLst/>
                <a:latin typeface="+mj-lt"/>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98966115"/>
      </p:ext>
    </p:extLst>
  </p:cSld>
  <p:clrMapOvr>
    <a:masterClrMapping/>
  </p:clrMapOvr>
</p:sld>
</file>

<file path=ppt/theme/theme1.xml><?xml version="1.0" encoding="utf-8"?>
<a:theme xmlns:a="http://schemas.openxmlformats.org/drawingml/2006/main" name="Computer Algorithm Lesson for College by Slidesgo">
  <a:themeElements>
    <a:clrScheme name="Simple Light">
      <a:dk1>
        <a:srgbClr val="FFFFFF"/>
      </a:dk1>
      <a:lt1>
        <a:srgbClr val="072C4E"/>
      </a:lt1>
      <a:dk2>
        <a:srgbClr val="FFE000"/>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889</Words>
  <Application>Microsoft Office PowerPoint</Application>
  <PresentationFormat>On-screen Show (16:9)</PresentationFormat>
  <Paragraphs>107</Paragraphs>
  <Slides>12</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Lato</vt:lpstr>
      <vt:lpstr>Comfortaa Medium</vt:lpstr>
      <vt:lpstr>Arial</vt:lpstr>
      <vt:lpstr>Comfortaa</vt:lpstr>
      <vt:lpstr>Bebas Neue</vt:lpstr>
      <vt:lpstr>Nunito Light</vt:lpstr>
      <vt:lpstr>Computer Algorithm Lesson for College by Slidesgo</vt:lpstr>
      <vt:lpstr>JOB SEQENCING WITH DEADLINES</vt:lpstr>
      <vt:lpstr>WHAT IS JOB SEQENCING?</vt:lpstr>
      <vt:lpstr>ALGORITHM</vt:lpstr>
      <vt:lpstr>ALGORITHM</vt:lpstr>
      <vt:lpstr>EXAMPLE</vt:lpstr>
      <vt:lpstr>EXAMPLE</vt:lpstr>
      <vt:lpstr>EXAMPLE</vt:lpstr>
      <vt:lpstr>EXAMPLE</vt:lpstr>
      <vt:lpstr>EXAMPLE</vt:lpstr>
      <vt:lpstr>EXAMPLE</vt:lpstr>
      <vt:lpstr>EXAMPLE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91906</dc:creator>
  <cp:lastModifiedBy>sowmyasoma2345@gmail.com</cp:lastModifiedBy>
  <cp:revision>1</cp:revision>
  <dcterms:modified xsi:type="dcterms:W3CDTF">2024-08-30T00:39:09Z</dcterms:modified>
</cp:coreProperties>
</file>